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6858000" cx="12192000"/>
  <p:notesSz cx="6858000" cy="9144000"/>
  <p:embeddedFontLst>
    <p:embeddedFont>
      <p:font typeface="Roboto"/>
      <p:regular r:id="rId84"/>
      <p:bold r:id="rId85"/>
      <p:italic r:id="rId86"/>
      <p:boldItalic r:id="rId87"/>
    </p:embeddedFont>
    <p:embeddedFont>
      <p:font typeface="Arimo"/>
      <p:regular r:id="rId88"/>
      <p:bold r:id="rId89"/>
      <p:italic r:id="rId90"/>
      <p:boldItalic r:id="rId91"/>
    </p:embeddedFont>
    <p:embeddedFont>
      <p:font typeface="Poppins"/>
      <p:regular r:id="rId92"/>
      <p:bold r:id="rId93"/>
      <p:italic r:id="rId94"/>
      <p:boldItalic r:id="rId95"/>
    </p:embeddedFont>
    <p:embeddedFont>
      <p:font typeface="Lato"/>
      <p:regular r:id="rId96"/>
      <p:bold r:id="rId97"/>
      <p:italic r:id="rId98"/>
      <p:boldItalic r:id="rId99"/>
    </p:embeddedFont>
    <p:embeddedFont>
      <p:font typeface="Montserrat"/>
      <p:regular r:id="rId100"/>
      <p:bold r:id="rId101"/>
      <p:italic r:id="rId102"/>
      <p:boldItalic r:id="rId103"/>
    </p:embeddedFont>
    <p:embeddedFont>
      <p:font typeface="Source Sans Pro"/>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8" roundtripDataSignature="AMtx7miEUZVE//YSOUNJQq03Q9aMD8HP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5124E7-D681-4BD0-87A3-6EE2369F74C4}">
  <a:tblStyle styleId="{0D5124E7-D681-4BD0-87A3-6EE2369F74C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A32A7A3-544C-4435-B059-5663F7817071}" styleName="Table_1">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CF4"/>
          </a:solidFill>
        </a:fill>
      </a:tcStyle>
    </a:wholeTbl>
    <a:band1H>
      <a:tcTxStyle b="off" i="off"/>
      <a:tcStyle>
        <a:fill>
          <a:solidFill>
            <a:srgbClr val="CCD8E9"/>
          </a:solidFill>
        </a:fill>
      </a:tcStyle>
    </a:band1H>
    <a:band2H>
      <a:tcTxStyle b="off" i="off"/>
    </a:band2H>
    <a:band1V>
      <a:tcTxStyle b="off" i="off"/>
      <a:tcStyle>
        <a:fill>
          <a:solidFill>
            <a:srgbClr val="CCD8E9"/>
          </a:solidFill>
        </a:fill>
      </a:tcStyle>
    </a:band1V>
    <a:band2V>
      <a:tcTxStyle b="off" i="off"/>
    </a:band2V>
    <a:lastCol>
      <a:tcTxStyle b="on" i="off">
        <a:font>
          <a:latin typeface="Trebuchet MS"/>
          <a:ea typeface="Trebuchet MS"/>
          <a:cs typeface="Trebuchet MS"/>
        </a:font>
        <a:schemeClr val="lt1"/>
      </a:tcTxStyle>
      <a:tcStyle>
        <a:fill>
          <a:solidFill>
            <a:schemeClr val="accent2"/>
          </a:solidFill>
        </a:fill>
      </a:tcStyle>
    </a:lastCol>
    <a:firstCol>
      <a:tcTxStyle b="on" i="off">
        <a:font>
          <a:latin typeface="Trebuchet MS"/>
          <a:ea typeface="Trebuchet MS"/>
          <a:cs typeface="Trebuchet MS"/>
        </a:font>
        <a:schemeClr val="lt1"/>
      </a:tcTxStyle>
      <a:tcStyle>
        <a:fill>
          <a:solidFill>
            <a:schemeClr val="accent2"/>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b="off" i="off"/>
    </a:seCell>
    <a:swCell>
      <a:tcTxStyle b="off" i="off"/>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42" Type="http://schemas.openxmlformats.org/officeDocument/2006/relationships/slide" Target="slides/slide36.xml"/><Relationship Id="rId47" Type="http://schemas.openxmlformats.org/officeDocument/2006/relationships/slide" Target="slides/slide41.xml"/><Relationship Id="rId21" Type="http://schemas.openxmlformats.org/officeDocument/2006/relationships/slide" Target="slides/slide15.xml"/><Relationship Id="rId84" Type="http://schemas.openxmlformats.org/officeDocument/2006/relationships/font" Target="fonts/Roboto-regular.fntdata"/><Relationship Id="rId89" Type="http://schemas.openxmlformats.org/officeDocument/2006/relationships/font" Target="fonts/Arimo-bold.fntdata"/><Relationship Id="rId63" Type="http://schemas.openxmlformats.org/officeDocument/2006/relationships/slide" Target="slides/slide57.xml"/><Relationship Id="rId68" Type="http://schemas.openxmlformats.org/officeDocument/2006/relationships/slide" Target="slides/slide62.xml"/><Relationship Id="rId107" Type="http://schemas.openxmlformats.org/officeDocument/2006/relationships/font" Target="fonts/SourceSansPro-boldItalic.fntdata"/><Relationship Id="rId16" Type="http://schemas.openxmlformats.org/officeDocument/2006/relationships/slide" Target="slides/slide10.xml"/><Relationship Id="rId102" Type="http://schemas.openxmlformats.org/officeDocument/2006/relationships/font" Target="fonts/Montserrat-italic.fntdata"/><Relationship Id="rId32" Type="http://schemas.openxmlformats.org/officeDocument/2006/relationships/slide" Target="slides/slide26.xml"/><Relationship Id="rId37" Type="http://schemas.openxmlformats.org/officeDocument/2006/relationships/slide" Target="slides/slide31.xml"/><Relationship Id="rId11" Type="http://schemas.openxmlformats.org/officeDocument/2006/relationships/slide" Target="slides/slide5.xml"/><Relationship Id="rId74" Type="http://schemas.openxmlformats.org/officeDocument/2006/relationships/slide" Target="slides/slide68.xml"/><Relationship Id="rId79" Type="http://schemas.openxmlformats.org/officeDocument/2006/relationships/slide" Target="slides/slide73.xml"/><Relationship Id="rId53" Type="http://schemas.openxmlformats.org/officeDocument/2006/relationships/slide" Target="slides/slide47.xml"/><Relationship Id="rId58" Type="http://schemas.openxmlformats.org/officeDocument/2006/relationships/slide" Target="slides/slide52.xml"/><Relationship Id="rId95" Type="http://schemas.openxmlformats.org/officeDocument/2006/relationships/font" Target="fonts/Poppins-boldItalic.fntdata"/><Relationship Id="rId90" Type="http://schemas.openxmlformats.org/officeDocument/2006/relationships/font" Target="fonts/Arimo-italic.fntdata"/><Relationship Id="rId5" Type="http://schemas.openxmlformats.org/officeDocument/2006/relationships/slideMaster" Target="slideMasters/slideMaster2.xml"/><Relationship Id="rId43" Type="http://schemas.openxmlformats.org/officeDocument/2006/relationships/slide" Target="slides/slide37.xml"/><Relationship Id="rId48" Type="http://schemas.openxmlformats.org/officeDocument/2006/relationships/slide" Target="slides/slide42.xml"/><Relationship Id="rId22" Type="http://schemas.openxmlformats.org/officeDocument/2006/relationships/slide" Target="slides/slide16.xml"/><Relationship Id="rId27" Type="http://schemas.openxmlformats.org/officeDocument/2006/relationships/slide" Target="slides/slide21.xml"/><Relationship Id="rId64" Type="http://schemas.openxmlformats.org/officeDocument/2006/relationships/slide" Target="slides/slide58.xml"/><Relationship Id="rId69" Type="http://schemas.openxmlformats.org/officeDocument/2006/relationships/slide" Target="slides/slide63.xml"/><Relationship Id="rId85" Type="http://schemas.openxmlformats.org/officeDocument/2006/relationships/font" Target="fonts/Roboto-bold.fntdata"/><Relationship Id="rId80" Type="http://schemas.openxmlformats.org/officeDocument/2006/relationships/slide" Target="slides/slide74.xml"/><Relationship Id="rId108" Type="http://customschemas.google.com/relationships/presentationmetadata" Target="metadata"/><Relationship Id="rId103" Type="http://schemas.openxmlformats.org/officeDocument/2006/relationships/font" Target="fonts/Montserrat-boldItalic.fntdata"/><Relationship Id="rId33" Type="http://schemas.openxmlformats.org/officeDocument/2006/relationships/slide" Target="slides/slide27.xml"/><Relationship Id="rId38" Type="http://schemas.openxmlformats.org/officeDocument/2006/relationships/slide" Target="slides/slide32.xml"/><Relationship Id="rId12" Type="http://schemas.openxmlformats.org/officeDocument/2006/relationships/slide" Target="slides/slide6.xml"/><Relationship Id="rId17" Type="http://schemas.openxmlformats.org/officeDocument/2006/relationships/slide" Target="slides/slide11.xml"/><Relationship Id="rId59" Type="http://schemas.openxmlformats.org/officeDocument/2006/relationships/slide" Target="slides/slide53.xml"/><Relationship Id="rId96" Type="http://schemas.openxmlformats.org/officeDocument/2006/relationships/font" Target="fonts/Lato-regular.fntdata"/><Relationship Id="rId91" Type="http://schemas.openxmlformats.org/officeDocument/2006/relationships/font" Target="fonts/Arimo-boldItalic.fntdata"/><Relationship Id="rId75" Type="http://schemas.openxmlformats.org/officeDocument/2006/relationships/slide" Target="slides/slide69.xml"/><Relationship Id="rId70" Type="http://schemas.openxmlformats.org/officeDocument/2006/relationships/slide" Target="slides/slide64.xml"/><Relationship Id="rId54" Type="http://schemas.openxmlformats.org/officeDocument/2006/relationships/slide" Target="slides/slide48.xml"/><Relationship Id="rId1" Type="http://schemas.openxmlformats.org/officeDocument/2006/relationships/theme" Target="theme/theme1.xml"/><Relationship Id="rId6" Type="http://schemas.openxmlformats.org/officeDocument/2006/relationships/notesMaster" Target="notesMasters/notesMaster1.xml"/><Relationship Id="rId106" Type="http://schemas.openxmlformats.org/officeDocument/2006/relationships/font" Target="fonts/SourceSansPro-italic.fntdata"/><Relationship Id="rId49" Type="http://schemas.openxmlformats.org/officeDocument/2006/relationships/slide" Target="slides/slide43.xml"/><Relationship Id="rId36" Type="http://schemas.openxmlformats.org/officeDocument/2006/relationships/slide" Target="slides/slide30.xml"/><Relationship Id="rId23" Type="http://schemas.openxmlformats.org/officeDocument/2006/relationships/slide" Target="slides/slide17.xml"/><Relationship Id="rId28" Type="http://schemas.openxmlformats.org/officeDocument/2006/relationships/slide" Target="slides/slide22.xml"/><Relationship Id="rId15" Type="http://schemas.openxmlformats.org/officeDocument/2006/relationships/slide" Target="slides/slide9.xml"/><Relationship Id="rId57" Type="http://schemas.openxmlformats.org/officeDocument/2006/relationships/slide" Target="slides/slide51.xml"/><Relationship Id="rId44" Type="http://schemas.openxmlformats.org/officeDocument/2006/relationships/slide" Target="slides/slide38.xml"/><Relationship Id="rId101" Type="http://schemas.openxmlformats.org/officeDocument/2006/relationships/font" Target="fonts/Montserrat-bold.fntdata"/><Relationship Id="rId31" Type="http://schemas.openxmlformats.org/officeDocument/2006/relationships/slide" Target="slides/slide25.xml"/><Relationship Id="rId94" Type="http://schemas.openxmlformats.org/officeDocument/2006/relationships/font" Target="fonts/Poppins-italic.fntdata"/><Relationship Id="rId99" Type="http://schemas.openxmlformats.org/officeDocument/2006/relationships/font" Target="fonts/Lato-boldItalic.fntdata"/><Relationship Id="rId10" Type="http://schemas.openxmlformats.org/officeDocument/2006/relationships/slide" Target="slides/slide4.xml"/><Relationship Id="rId86" Type="http://schemas.openxmlformats.org/officeDocument/2006/relationships/font" Target="fonts/Roboto-italic.fntdata"/><Relationship Id="rId81" Type="http://schemas.openxmlformats.org/officeDocument/2006/relationships/slide" Target="slides/slide75.xml"/><Relationship Id="rId73" Type="http://schemas.openxmlformats.org/officeDocument/2006/relationships/slide" Target="slides/slide67.xml"/><Relationship Id="rId78" Type="http://schemas.openxmlformats.org/officeDocument/2006/relationships/slide" Target="slides/slide72.xml"/><Relationship Id="rId65" Type="http://schemas.openxmlformats.org/officeDocument/2006/relationships/slide" Target="slides/slide59.xml"/><Relationship Id="rId60" Type="http://schemas.openxmlformats.org/officeDocument/2006/relationships/slide" Target="slides/slide54.xml"/><Relationship Id="rId52" Type="http://schemas.openxmlformats.org/officeDocument/2006/relationships/slide" Target="slides/slide46.xml"/><Relationship Id="rId4" Type="http://schemas.openxmlformats.org/officeDocument/2006/relationships/slideMaster" Target="slideMasters/slideMaster1.xml"/><Relationship Id="rId9" Type="http://schemas.openxmlformats.org/officeDocument/2006/relationships/slide" Target="slides/slide3.xml"/><Relationship Id="rId39" Type="http://schemas.openxmlformats.org/officeDocument/2006/relationships/slide" Target="slides/slide33.xml"/><Relationship Id="rId13" Type="http://schemas.openxmlformats.org/officeDocument/2006/relationships/slide" Target="slides/slide7.xml"/><Relationship Id="rId18" Type="http://schemas.openxmlformats.org/officeDocument/2006/relationships/slide" Target="slides/slide12.xml"/><Relationship Id="rId109" Type="http://schemas.openxmlformats.org/officeDocument/2006/relationships/customXml" Target="../customXml/item1.xml"/><Relationship Id="rId104" Type="http://schemas.openxmlformats.org/officeDocument/2006/relationships/font" Target="fonts/SourceSansPro-regular.fntdata"/><Relationship Id="rId34" Type="http://schemas.openxmlformats.org/officeDocument/2006/relationships/slide" Target="slides/slide28.xml"/><Relationship Id="rId97" Type="http://schemas.openxmlformats.org/officeDocument/2006/relationships/font" Target="fonts/Lato-bold.fntdata"/><Relationship Id="rId76" Type="http://schemas.openxmlformats.org/officeDocument/2006/relationships/slide" Target="slides/slide70.xml"/><Relationship Id="rId50" Type="http://schemas.openxmlformats.org/officeDocument/2006/relationships/slide" Target="slides/slide44.xml"/><Relationship Id="rId55" Type="http://schemas.openxmlformats.org/officeDocument/2006/relationships/slide" Target="slides/slide49.xml"/><Relationship Id="rId92" Type="http://schemas.openxmlformats.org/officeDocument/2006/relationships/font" Target="fonts/Poppins-regular.fntdata"/><Relationship Id="rId7" Type="http://schemas.openxmlformats.org/officeDocument/2006/relationships/slide" Target="slides/slide1.xml"/><Relationship Id="rId71" Type="http://schemas.openxmlformats.org/officeDocument/2006/relationships/slide" Target="slides/slide65.xml"/><Relationship Id="rId29" Type="http://schemas.openxmlformats.org/officeDocument/2006/relationships/slide" Target="slides/slide23.xml"/><Relationship Id="rId2" Type="http://schemas.openxmlformats.org/officeDocument/2006/relationships/presProps" Target="presProps.xml"/><Relationship Id="rId40" Type="http://schemas.openxmlformats.org/officeDocument/2006/relationships/slide" Target="slides/slide34.xml"/><Relationship Id="rId45" Type="http://schemas.openxmlformats.org/officeDocument/2006/relationships/slide" Target="slides/slide39.xml"/><Relationship Id="rId24" Type="http://schemas.openxmlformats.org/officeDocument/2006/relationships/slide" Target="slides/slide18.xml"/><Relationship Id="rId87" Type="http://schemas.openxmlformats.org/officeDocument/2006/relationships/font" Target="fonts/Roboto-boldItalic.fntdata"/><Relationship Id="rId66" Type="http://schemas.openxmlformats.org/officeDocument/2006/relationships/slide" Target="slides/slide60.xml"/><Relationship Id="rId110" Type="http://schemas.openxmlformats.org/officeDocument/2006/relationships/customXml" Target="../customXml/item2.xml"/><Relationship Id="rId82" Type="http://schemas.openxmlformats.org/officeDocument/2006/relationships/slide" Target="slides/slide76.xml"/><Relationship Id="rId61" Type="http://schemas.openxmlformats.org/officeDocument/2006/relationships/slide" Target="slides/slide55.xml"/><Relationship Id="rId19" Type="http://schemas.openxmlformats.org/officeDocument/2006/relationships/slide" Target="slides/slide13.xml"/><Relationship Id="rId105" Type="http://schemas.openxmlformats.org/officeDocument/2006/relationships/font" Target="fonts/SourceSansPro-bold.fntdata"/><Relationship Id="rId100" Type="http://schemas.openxmlformats.org/officeDocument/2006/relationships/font" Target="fonts/Montserrat-regular.fntdata"/><Relationship Id="rId30" Type="http://schemas.openxmlformats.org/officeDocument/2006/relationships/slide" Target="slides/slide24.xml"/><Relationship Id="rId35" Type="http://schemas.openxmlformats.org/officeDocument/2006/relationships/slide" Target="slides/slide29.xml"/><Relationship Id="rId14" Type="http://schemas.openxmlformats.org/officeDocument/2006/relationships/slide" Target="slides/slide8.xml"/><Relationship Id="rId77" Type="http://schemas.openxmlformats.org/officeDocument/2006/relationships/slide" Target="slides/slide71.xml"/><Relationship Id="rId56" Type="http://schemas.openxmlformats.org/officeDocument/2006/relationships/slide" Target="slides/slide50.xml"/><Relationship Id="rId98" Type="http://schemas.openxmlformats.org/officeDocument/2006/relationships/font" Target="fonts/Lato-italic.fntdata"/><Relationship Id="rId93" Type="http://schemas.openxmlformats.org/officeDocument/2006/relationships/font" Target="fonts/Poppins-bold.fntdata"/><Relationship Id="rId8" Type="http://schemas.openxmlformats.org/officeDocument/2006/relationships/slide" Target="slides/slide2.xml"/><Relationship Id="rId72" Type="http://schemas.openxmlformats.org/officeDocument/2006/relationships/slide" Target="slides/slide66.xml"/><Relationship Id="rId51" Type="http://schemas.openxmlformats.org/officeDocument/2006/relationships/slide" Target="slides/slide45.xml"/><Relationship Id="rId3" Type="http://schemas.openxmlformats.org/officeDocument/2006/relationships/tableStyles" Target="tableStyles.xml"/><Relationship Id="rId46" Type="http://schemas.openxmlformats.org/officeDocument/2006/relationships/slide" Target="slides/slide40.xml"/><Relationship Id="rId25" Type="http://schemas.openxmlformats.org/officeDocument/2006/relationships/slide" Target="slides/slide19.xml"/><Relationship Id="rId67" Type="http://schemas.openxmlformats.org/officeDocument/2006/relationships/slide" Target="slides/slide61.xml"/><Relationship Id="rId41" Type="http://schemas.openxmlformats.org/officeDocument/2006/relationships/slide" Target="slides/slide35.xml"/><Relationship Id="rId20" Type="http://schemas.openxmlformats.org/officeDocument/2006/relationships/slide" Target="slides/slide14.xml"/><Relationship Id="rId83" Type="http://schemas.openxmlformats.org/officeDocument/2006/relationships/slide" Target="slides/slide77.xml"/><Relationship Id="rId88" Type="http://schemas.openxmlformats.org/officeDocument/2006/relationships/font" Target="fonts/Arimo-regular.fntdata"/><Relationship Id="rId62" Type="http://schemas.openxmlformats.org/officeDocument/2006/relationships/slide" Target="slides/slide56.xml"/><Relationship Id="rId111"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fr-FR">
                <a:solidFill>
                  <a:srgbClr val="303030"/>
                </a:solidFill>
                <a:latin typeface="Poppins"/>
                <a:ea typeface="Poppins"/>
                <a:cs typeface="Poppins"/>
                <a:sym typeface="Poppins"/>
              </a:rPr>
              <a:t>Si le principe de virtualisation est présent dans les deux cas de figure, l’usage et le fonctionnement entre une machine virtuelle et un conteneur sont dissemblables. Une machine virtuelle (ou VM) dispose de son propre système d’exploitation, tandis que le conteneur utilise l’OS de l’ordinateur où il est installé. Bien que ce dernier aspect soit pratique, la puissance sollicitée est inférieure, en particulier sur les ressources de la mémoire.</a:t>
            </a:r>
            <a:endParaRPr/>
          </a:p>
          <a:p>
            <a:pPr indent="0" lvl="0" marL="0" rtl="0" algn="l">
              <a:lnSpc>
                <a:spcPct val="100000"/>
              </a:lnSpc>
              <a:spcBef>
                <a:spcPts val="0"/>
              </a:spcBef>
              <a:spcAft>
                <a:spcPts val="0"/>
              </a:spcAft>
              <a:buSzPts val="1400"/>
              <a:buNone/>
            </a:pPr>
            <a:r>
              <a:rPr b="0" i="0" lang="fr-FR">
                <a:solidFill>
                  <a:srgbClr val="303030"/>
                </a:solidFill>
                <a:latin typeface="Poppins"/>
                <a:ea typeface="Poppins"/>
                <a:cs typeface="Poppins"/>
                <a:sym typeface="Poppins"/>
              </a:rPr>
              <a:t>En revanche, la maintenance est nettement moins contraignante pour un conteneur, car la VM impose une mise à jour du système individualisé. De plus, le conteneur est beaucoup plus léger et compact. Ce qui accroît sa réactivité. Autre différence notable, la VM est un outil de virtualisation de l’infrastructure de calcul et non de l’application logicielle en elle-même, comme le permet le conteneur.</a:t>
            </a:r>
            <a:endParaRPr/>
          </a:p>
          <a:p>
            <a:pPr indent="0" lvl="0" marL="0" rtl="0" algn="l">
              <a:lnSpc>
                <a:spcPct val="100000"/>
              </a:lnSpc>
              <a:spcBef>
                <a:spcPts val="0"/>
              </a:spcBef>
              <a:spcAft>
                <a:spcPts val="0"/>
              </a:spcAft>
              <a:buSzPts val="1400"/>
              <a:buNone/>
            </a:pPr>
            <a:r>
              <a:t/>
            </a:r>
            <a:endParaRPr/>
          </a:p>
        </p:txBody>
      </p:sp>
      <p:sp>
        <p:nvSpPr>
          <p:cNvPr id="495" name="Google Shape;495;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Private cloud: y’a quasi rein, il faut tout faire.</a:t>
            </a:r>
            <a:endParaRPr/>
          </a:p>
          <a:p>
            <a:pPr indent="0" lvl="0" marL="0" rtl="0" algn="l">
              <a:lnSpc>
                <a:spcPct val="100000"/>
              </a:lnSpc>
              <a:spcBef>
                <a:spcPts val="0"/>
              </a:spcBef>
              <a:spcAft>
                <a:spcPts val="0"/>
              </a:spcAft>
              <a:buSzPts val="1400"/>
              <a:buNone/>
            </a:pPr>
            <a:r>
              <a:rPr lang="fr-FR"/>
              <a:t>IaaS : seulement la fondation</a:t>
            </a:r>
            <a:endParaRPr/>
          </a:p>
          <a:p>
            <a:pPr indent="0" lvl="0" marL="0" rtl="0" algn="l">
              <a:lnSpc>
                <a:spcPct val="100000"/>
              </a:lnSpc>
              <a:spcBef>
                <a:spcPts val="0"/>
              </a:spcBef>
              <a:spcAft>
                <a:spcPts val="0"/>
              </a:spcAft>
              <a:buSzPts val="1400"/>
              <a:buNone/>
            </a:pPr>
            <a:r>
              <a:rPr lang="fr-FR"/>
              <a:t>PaaS: jusqu’au runtime. Y’a le bâtiment mais les pièces et leurs fonctions ne sont pas définies (runtime : libs)</a:t>
            </a:r>
            <a:endParaRPr/>
          </a:p>
          <a:p>
            <a:pPr indent="0" lvl="0" marL="0" rtl="0" algn="l">
              <a:lnSpc>
                <a:spcPct val="100000"/>
              </a:lnSpc>
              <a:spcBef>
                <a:spcPts val="0"/>
              </a:spcBef>
              <a:spcAft>
                <a:spcPts val="0"/>
              </a:spcAft>
              <a:buSzPts val="1400"/>
              <a:buNone/>
            </a:pPr>
            <a:r>
              <a:rPr lang="fr-FR"/>
              <a:t>FaaS: Les pièces sont là, on va juste changer le mobilier</a:t>
            </a:r>
            <a:endParaRPr/>
          </a:p>
          <a:p>
            <a:pPr indent="0" lvl="0" marL="0" rtl="0" algn="l">
              <a:lnSpc>
                <a:spcPct val="100000"/>
              </a:lnSpc>
              <a:spcBef>
                <a:spcPts val="0"/>
              </a:spcBef>
              <a:spcAft>
                <a:spcPts val="0"/>
              </a:spcAft>
              <a:buSzPts val="1400"/>
              <a:buNone/>
            </a:pPr>
            <a:r>
              <a:rPr lang="fr-FR"/>
              <a:t>SaaS : pour les utilisateurs, prêt à l’emploi</a:t>
            </a:r>
            <a:endParaRPr/>
          </a:p>
        </p:txBody>
      </p:sp>
      <p:sp>
        <p:nvSpPr>
          <p:cNvPr id="518" name="Google Shape;51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6" name="Google Shape;55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4" name="Google Shape;68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8" name="Google Shape;70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fr-FR" sz="1200">
                <a:solidFill>
                  <a:schemeClr val="dk1"/>
                </a:solidFill>
                <a:latin typeface="Calibri"/>
                <a:ea typeface="Calibri"/>
                <a:cs typeface="Calibri"/>
                <a:sym typeface="Calibri"/>
              </a:rPr>
              <a:t>Here we are not sending any request data to the server because we are fetching a plain HTML page from the server. Connection is a general-header, and the rest of the headers are request headers. </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fr-FR" sz="1200">
                <a:solidFill>
                  <a:schemeClr val="dk1"/>
                </a:solidFill>
                <a:latin typeface="Calibri"/>
                <a:ea typeface="Calibri"/>
                <a:cs typeface="Calibri"/>
                <a:sym typeface="Calibri"/>
              </a:rPr>
              <a:t>Here the given URL </a:t>
            </a:r>
            <a:r>
              <a:rPr b="0" i="1" lang="fr-FR" sz="1200">
                <a:solidFill>
                  <a:schemeClr val="dk1"/>
                </a:solidFill>
                <a:latin typeface="Calibri"/>
                <a:ea typeface="Calibri"/>
                <a:cs typeface="Calibri"/>
                <a:sym typeface="Calibri"/>
              </a:rPr>
              <a:t>/cgi-bin/process.cgi</a:t>
            </a:r>
            <a:r>
              <a:rPr b="0" i="0" lang="fr-FR" sz="1200">
                <a:solidFill>
                  <a:schemeClr val="dk1"/>
                </a:solidFill>
                <a:latin typeface="Calibri"/>
                <a:ea typeface="Calibri"/>
                <a:cs typeface="Calibri"/>
                <a:sym typeface="Calibri"/>
              </a:rPr>
              <a:t> will be used to process the passed data and accordingly, a response will be returned. Here </a:t>
            </a:r>
            <a:r>
              <a:rPr b="1" i="0" lang="fr-FR" sz="1200">
                <a:solidFill>
                  <a:schemeClr val="dk1"/>
                </a:solidFill>
                <a:latin typeface="Calibri"/>
                <a:ea typeface="Calibri"/>
                <a:cs typeface="Calibri"/>
                <a:sym typeface="Calibri"/>
              </a:rPr>
              <a:t>content-type</a:t>
            </a:r>
            <a:r>
              <a:rPr b="0" i="0" lang="fr-FR" sz="1200">
                <a:solidFill>
                  <a:schemeClr val="dk1"/>
                </a:solidFill>
                <a:latin typeface="Calibri"/>
                <a:ea typeface="Calibri"/>
                <a:cs typeface="Calibri"/>
                <a:sym typeface="Calibri"/>
              </a:rPr>
              <a:t> tells the server that the passed data is a simple web form data and </a:t>
            </a:r>
            <a:r>
              <a:rPr b="1" i="0" lang="fr-FR" sz="1200">
                <a:solidFill>
                  <a:schemeClr val="dk1"/>
                </a:solidFill>
                <a:latin typeface="Calibri"/>
                <a:ea typeface="Calibri"/>
                <a:cs typeface="Calibri"/>
                <a:sym typeface="Calibri"/>
              </a:rPr>
              <a:t>length</a:t>
            </a:r>
            <a:r>
              <a:rPr b="0" i="0" lang="fr-FR" sz="1200">
                <a:solidFill>
                  <a:schemeClr val="dk1"/>
                </a:solidFill>
                <a:latin typeface="Calibri"/>
                <a:ea typeface="Calibri"/>
                <a:cs typeface="Calibri"/>
                <a:sym typeface="Calibri"/>
              </a:rPr>
              <a:t> will be the actual length of the data put in the message body.</a:t>
            </a:r>
            <a:endParaRPr/>
          </a:p>
          <a:p>
            <a:pPr indent="0" lvl="0" marL="0" rtl="0" algn="l">
              <a:lnSpc>
                <a:spcPct val="100000"/>
              </a:lnSpc>
              <a:spcBef>
                <a:spcPts val="0"/>
              </a:spcBef>
              <a:spcAft>
                <a:spcPts val="0"/>
              </a:spcAft>
              <a:buSzPts val="1400"/>
              <a:buNone/>
            </a:pPr>
            <a:r>
              <a:t/>
            </a:r>
            <a:endParaRPr/>
          </a:p>
        </p:txBody>
      </p:sp>
      <p:sp>
        <p:nvSpPr>
          <p:cNvPr id="719" name="Google Shape;719;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GET condistionnelle: ex if-modified-since pour eviter l'encombrement du réseau</a:t>
            </a:r>
            <a:endParaRPr/>
          </a:p>
          <a:p>
            <a:pPr indent="0" lvl="0" marL="0" rtl="0" algn="l">
              <a:lnSpc>
                <a:spcPct val="100000"/>
              </a:lnSpc>
              <a:spcBef>
                <a:spcPts val="0"/>
              </a:spcBef>
              <a:spcAft>
                <a:spcPts val="0"/>
              </a:spcAft>
              <a:buSzPts val="1400"/>
              <a:buNone/>
            </a:pPr>
            <a:r>
              <a:rPr lang="fr-FR"/>
              <a:t>HEAD: permet de tester la validité d'un lien</a:t>
            </a:r>
            <a:endParaRPr/>
          </a:p>
          <a:p>
            <a:pPr indent="0" lvl="0" marL="0" rtl="0" algn="l">
              <a:lnSpc>
                <a:spcPct val="100000"/>
              </a:lnSpc>
              <a:spcBef>
                <a:spcPts val="0"/>
              </a:spcBef>
              <a:spcAft>
                <a:spcPts val="0"/>
              </a:spcAft>
              <a:buSzPts val="1400"/>
              <a:buNone/>
            </a:pPr>
            <a:r>
              <a:t/>
            </a:r>
            <a:endParaRPr/>
          </a:p>
        </p:txBody>
      </p:sp>
      <p:sp>
        <p:nvSpPr>
          <p:cNvPr id="729" name="Google Shape;729;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3" name="Google Shape;763;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3" name="Google Shape;773;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0" name="Google Shape;81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7" name="Google Shape;837;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9" name="Google Shape;84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6" name="Google Shape;134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6" name="Google Shape;135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4" name="Google Shape;1374;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0" name="Google Shape;1390;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0" name="Google Shape;1400;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7" name="Google Shape;1417;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4" name="Google Shape;1424;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8" name="Google Shape;1448;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4" name="Google Shape;1454;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0" name="Google Shape;1460;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0" name="Google Shape;1470;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7" name="Google Shape;1477;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6" name="Google Shape;1486;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5" name="Google Shape;1495;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1" name="Google Shape;1501;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type="title">
  <p:cSld name="TITLE">
    <p:spTree>
      <p:nvGrpSpPr>
        <p:cNvPr id="26" name="Shape 26"/>
        <p:cNvGrpSpPr/>
        <p:nvPr/>
      </p:nvGrpSpPr>
      <p:grpSpPr>
        <a:xfrm>
          <a:off x="0" y="0"/>
          <a:ext cx="0" cy="0"/>
          <a:chOff x="0" y="0"/>
          <a:chExt cx="0" cy="0"/>
        </a:xfrm>
      </p:grpSpPr>
      <p:grpSp>
        <p:nvGrpSpPr>
          <p:cNvPr id="27" name="Google Shape;27;p101"/>
          <p:cNvGrpSpPr/>
          <p:nvPr/>
        </p:nvGrpSpPr>
        <p:grpSpPr>
          <a:xfrm>
            <a:off x="0" y="-8467"/>
            <a:ext cx="12192000" cy="6866467"/>
            <a:chOff x="0" y="-8467"/>
            <a:chExt cx="12192000" cy="6866467"/>
          </a:xfrm>
        </p:grpSpPr>
        <p:sp>
          <p:nvSpPr>
            <p:cNvPr id="28" name="Google Shape;28;p101"/>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411"/>
              </a:schemeClr>
            </a:solidFill>
            <a:ln>
              <a:noFill/>
            </a:ln>
          </p:spPr>
        </p:sp>
        <p:cxnSp>
          <p:nvCxnSpPr>
            <p:cNvPr id="29" name="Google Shape;29;p101"/>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30" name="Google Shape;30;p101"/>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31" name="Google Shape;31;p10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32" name="Google Shape;32;p10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101"/>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0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35" name="Google Shape;35;p10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36" name="Google Shape;36;p10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101"/>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10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0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40" name="Google Shape;40;p10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0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0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légende">
  <p:cSld name="Titre et légende">
    <p:spTree>
      <p:nvGrpSpPr>
        <p:cNvPr id="94" name="Shape 94"/>
        <p:cNvGrpSpPr/>
        <p:nvPr/>
      </p:nvGrpSpPr>
      <p:grpSpPr>
        <a:xfrm>
          <a:off x="0" y="0"/>
          <a:ext cx="0" cy="0"/>
          <a:chOff x="0" y="0"/>
          <a:chExt cx="0" cy="0"/>
        </a:xfrm>
      </p:grpSpPr>
      <p:sp>
        <p:nvSpPr>
          <p:cNvPr id="95" name="Google Shape;95;p112"/>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2"/>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7" name="Google Shape;97;p1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avec légende">
  <p:cSld name="Citation avec légende">
    <p:spTree>
      <p:nvGrpSpPr>
        <p:cNvPr id="100" name="Shape 100"/>
        <p:cNvGrpSpPr/>
        <p:nvPr/>
      </p:nvGrpSpPr>
      <p:grpSpPr>
        <a:xfrm>
          <a:off x="0" y="0"/>
          <a:ext cx="0" cy="0"/>
          <a:chOff x="0" y="0"/>
          <a:chExt cx="0" cy="0"/>
        </a:xfrm>
      </p:grpSpPr>
      <p:sp>
        <p:nvSpPr>
          <p:cNvPr id="101" name="Google Shape;101;p113"/>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13"/>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03" name="Google Shape;103;p113"/>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4" name="Google Shape;104;p1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
        <p:nvSpPr>
          <p:cNvPr id="107" name="Google Shape;107;p113"/>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fr-FR"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8" name="Google Shape;108;p113"/>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fr-FR"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p:cSld name="Carte nom">
    <p:spTree>
      <p:nvGrpSpPr>
        <p:cNvPr id="109" name="Shape 109"/>
        <p:cNvGrpSpPr/>
        <p:nvPr/>
      </p:nvGrpSpPr>
      <p:grpSpPr>
        <a:xfrm>
          <a:off x="0" y="0"/>
          <a:ext cx="0" cy="0"/>
          <a:chOff x="0" y="0"/>
          <a:chExt cx="0" cy="0"/>
        </a:xfrm>
      </p:grpSpPr>
      <p:sp>
        <p:nvSpPr>
          <p:cNvPr id="110" name="Google Shape;110;p114"/>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14"/>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2" name="Google Shape;112;p1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citation">
  <p:cSld name="Carte nom citation">
    <p:spTree>
      <p:nvGrpSpPr>
        <p:cNvPr id="115" name="Shape 115"/>
        <p:cNvGrpSpPr/>
        <p:nvPr/>
      </p:nvGrpSpPr>
      <p:grpSpPr>
        <a:xfrm>
          <a:off x="0" y="0"/>
          <a:ext cx="0" cy="0"/>
          <a:chOff x="0" y="0"/>
          <a:chExt cx="0" cy="0"/>
        </a:xfrm>
      </p:grpSpPr>
      <p:sp>
        <p:nvSpPr>
          <p:cNvPr id="116" name="Google Shape;116;p115"/>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1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8" name="Google Shape;118;p11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9" name="Google Shape;119;p1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
        <p:nvSpPr>
          <p:cNvPr id="122" name="Google Shape;122;p115"/>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fr-FR"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3" name="Google Shape;123;p115"/>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fr-FR"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rai ou faux">
  <p:cSld name="Vrai ou faux">
    <p:spTree>
      <p:nvGrpSpPr>
        <p:cNvPr id="124" name="Shape 124"/>
        <p:cNvGrpSpPr/>
        <p:nvPr/>
      </p:nvGrpSpPr>
      <p:grpSpPr>
        <a:xfrm>
          <a:off x="0" y="0"/>
          <a:ext cx="0" cy="0"/>
          <a:chOff x="0" y="0"/>
          <a:chExt cx="0" cy="0"/>
        </a:xfrm>
      </p:grpSpPr>
      <p:sp>
        <p:nvSpPr>
          <p:cNvPr id="125" name="Google Shape;125;p116"/>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1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7" name="Google Shape;127;p11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8" name="Google Shape;128;p1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31" name="Shape 131"/>
        <p:cNvGrpSpPr/>
        <p:nvPr/>
      </p:nvGrpSpPr>
      <p:grpSpPr>
        <a:xfrm>
          <a:off x="0" y="0"/>
          <a:ext cx="0" cy="0"/>
          <a:chOff x="0" y="0"/>
          <a:chExt cx="0" cy="0"/>
        </a:xfrm>
      </p:grpSpPr>
      <p:sp>
        <p:nvSpPr>
          <p:cNvPr id="132" name="Google Shape;132;p1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17"/>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4" name="Google Shape;134;p1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37" name="Shape 137"/>
        <p:cNvGrpSpPr/>
        <p:nvPr/>
      </p:nvGrpSpPr>
      <p:grpSpPr>
        <a:xfrm>
          <a:off x="0" y="0"/>
          <a:ext cx="0" cy="0"/>
          <a:chOff x="0" y="0"/>
          <a:chExt cx="0" cy="0"/>
        </a:xfrm>
      </p:grpSpPr>
      <p:sp>
        <p:nvSpPr>
          <p:cNvPr id="138" name="Google Shape;138;p118"/>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18"/>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0" name="Google Shape;140;p1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160" name="Shape 160"/>
        <p:cNvGrpSpPr/>
        <p:nvPr/>
      </p:nvGrpSpPr>
      <p:grpSpPr>
        <a:xfrm>
          <a:off x="0" y="0"/>
          <a:ext cx="0" cy="0"/>
          <a:chOff x="0" y="0"/>
          <a:chExt cx="0" cy="0"/>
        </a:xfrm>
      </p:grpSpPr>
      <p:sp>
        <p:nvSpPr>
          <p:cNvPr id="161" name="Google Shape;161;p105"/>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05"/>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FEFEFE"/>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163" name="Google Shape;163;p10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10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0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43" name="Shape 43"/>
        <p:cNvGrpSpPr/>
        <p:nvPr/>
      </p:nvGrpSpPr>
      <p:grpSpPr>
        <a:xfrm>
          <a:off x="0" y="0"/>
          <a:ext cx="0" cy="0"/>
          <a:chOff x="0" y="0"/>
          <a:chExt cx="0" cy="0"/>
        </a:xfrm>
      </p:grpSpPr>
      <p:sp>
        <p:nvSpPr>
          <p:cNvPr id="44" name="Google Shape;44;p10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0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6" name="Google Shape;46;p10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49" name="Shape 49"/>
        <p:cNvGrpSpPr/>
        <p:nvPr/>
      </p:nvGrpSpPr>
      <p:grpSpPr>
        <a:xfrm>
          <a:off x="0" y="0"/>
          <a:ext cx="0" cy="0"/>
          <a:chOff x="0" y="0"/>
          <a:chExt cx="0" cy="0"/>
        </a:xfrm>
      </p:grpSpPr>
      <p:sp>
        <p:nvSpPr>
          <p:cNvPr id="50" name="Google Shape;50;p103"/>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03"/>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2" name="Google Shape;52;p10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55" name="Shape 55"/>
        <p:cNvGrpSpPr/>
        <p:nvPr/>
      </p:nvGrpSpPr>
      <p:grpSpPr>
        <a:xfrm>
          <a:off x="0" y="0"/>
          <a:ext cx="0" cy="0"/>
          <a:chOff x="0" y="0"/>
          <a:chExt cx="0" cy="0"/>
        </a:xfrm>
      </p:grpSpPr>
      <p:sp>
        <p:nvSpPr>
          <p:cNvPr id="56" name="Google Shape;56;p10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6"/>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58" name="Google Shape;58;p106"/>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9" name="Google Shape;59;p106"/>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0" name="Google Shape;60;p106"/>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1" name="Google Shape;61;p10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64" name="Shape 64"/>
        <p:cNvGrpSpPr/>
        <p:nvPr/>
      </p:nvGrpSpPr>
      <p:grpSpPr>
        <a:xfrm>
          <a:off x="0" y="0"/>
          <a:ext cx="0" cy="0"/>
          <a:chOff x="0" y="0"/>
          <a:chExt cx="0" cy="0"/>
        </a:xfrm>
      </p:grpSpPr>
      <p:sp>
        <p:nvSpPr>
          <p:cNvPr id="65" name="Google Shape;65;p10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7"/>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7" name="Google Shape;67;p107"/>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8" name="Google Shape;68;p10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71" name="Shape 71"/>
        <p:cNvGrpSpPr/>
        <p:nvPr/>
      </p:nvGrpSpPr>
      <p:grpSpPr>
        <a:xfrm>
          <a:off x="0" y="0"/>
          <a:ext cx="0" cy="0"/>
          <a:chOff x="0" y="0"/>
          <a:chExt cx="0" cy="0"/>
        </a:xfrm>
      </p:grpSpPr>
      <p:sp>
        <p:nvSpPr>
          <p:cNvPr id="72" name="Google Shape;72;p10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0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76" name="Shape 76"/>
        <p:cNvGrpSpPr/>
        <p:nvPr/>
      </p:nvGrpSpPr>
      <p:grpSpPr>
        <a:xfrm>
          <a:off x="0" y="0"/>
          <a:ext cx="0" cy="0"/>
          <a:chOff x="0" y="0"/>
          <a:chExt cx="0" cy="0"/>
        </a:xfrm>
      </p:grpSpPr>
      <p:sp>
        <p:nvSpPr>
          <p:cNvPr id="77" name="Google Shape;77;p10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0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80" name="Shape 80"/>
        <p:cNvGrpSpPr/>
        <p:nvPr/>
      </p:nvGrpSpPr>
      <p:grpSpPr>
        <a:xfrm>
          <a:off x="0" y="0"/>
          <a:ext cx="0" cy="0"/>
          <a:chOff x="0" y="0"/>
          <a:chExt cx="0" cy="0"/>
        </a:xfrm>
      </p:grpSpPr>
      <p:sp>
        <p:nvSpPr>
          <p:cNvPr id="81" name="Google Shape;81;p110"/>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0"/>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83" name="Google Shape;83;p110"/>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4" name="Google Shape;84;p1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87" name="Shape 87"/>
        <p:cNvGrpSpPr/>
        <p:nvPr/>
      </p:nvGrpSpPr>
      <p:grpSpPr>
        <a:xfrm>
          <a:off x="0" y="0"/>
          <a:ext cx="0" cy="0"/>
          <a:chOff x="0" y="0"/>
          <a:chExt cx="0" cy="0"/>
        </a:xfrm>
      </p:grpSpPr>
      <p:sp>
        <p:nvSpPr>
          <p:cNvPr id="88" name="Google Shape;88;p111"/>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11"/>
          <p:cNvSpPr/>
          <p:nvPr>
            <p:ph idx="2" type="pic"/>
          </p:nvPr>
        </p:nvSpPr>
        <p:spPr>
          <a:xfrm>
            <a:off x="677334" y="609600"/>
            <a:ext cx="8596668" cy="3845718"/>
          </a:xfrm>
          <a:prstGeom prst="rect">
            <a:avLst/>
          </a:prstGeom>
          <a:noFill/>
          <a:ln>
            <a:noFill/>
          </a:ln>
        </p:spPr>
      </p:sp>
      <p:sp>
        <p:nvSpPr>
          <p:cNvPr id="90" name="Google Shape;90;p111"/>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1" name="Google Shape;91;p1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
        <p:nvSpPr>
          <p:cNvPr id="93" name="Google Shape;93;p1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00"/>
          <p:cNvGrpSpPr/>
          <p:nvPr/>
        </p:nvGrpSpPr>
        <p:grpSpPr>
          <a:xfrm>
            <a:off x="0" y="-8467"/>
            <a:ext cx="12192000" cy="6866467"/>
            <a:chOff x="0" y="-8467"/>
            <a:chExt cx="12192000" cy="6866467"/>
          </a:xfrm>
        </p:grpSpPr>
        <p:cxnSp>
          <p:nvCxnSpPr>
            <p:cNvPr id="11" name="Google Shape;11;p100"/>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12" name="Google Shape;12;p100"/>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13" name="Google Shape;13;p10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14" name="Google Shape;14;p100"/>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00"/>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0"/>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17" name="Google Shape;17;p100"/>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18" name="Google Shape;18;p100"/>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100"/>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0"/>
            <p:cNvSpPr/>
            <p:nvPr/>
          </p:nvSpPr>
          <p:spPr>
            <a:xfrm>
              <a:off x="0" y="4013200"/>
              <a:ext cx="448733" cy="2844800"/>
            </a:xfrm>
            <a:prstGeom prst="triangle">
              <a:avLst>
                <a:gd fmla="val 0" name="adj"/>
              </a:avLst>
            </a:prstGeom>
            <a:solidFill>
              <a:schemeClr val="accen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10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2" name="Google Shape;22;p10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10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10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10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grpSp>
        <p:nvGrpSpPr>
          <p:cNvPr id="144" name="Google Shape;144;p104"/>
          <p:cNvGrpSpPr/>
          <p:nvPr/>
        </p:nvGrpSpPr>
        <p:grpSpPr>
          <a:xfrm>
            <a:off x="0" y="-8467"/>
            <a:ext cx="12192000" cy="6866467"/>
            <a:chOff x="0" y="-8467"/>
            <a:chExt cx="12192000" cy="6866467"/>
          </a:xfrm>
        </p:grpSpPr>
        <p:cxnSp>
          <p:nvCxnSpPr>
            <p:cNvPr id="145" name="Google Shape;145;p104"/>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146" name="Google Shape;146;p104"/>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147" name="Google Shape;147;p10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148" name="Google Shape;148;p10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49" name="Google Shape;149;p104"/>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0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151" name="Google Shape;151;p10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152" name="Google Shape;152;p10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53" name="Google Shape;153;p104"/>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04"/>
            <p:cNvSpPr/>
            <p:nvPr/>
          </p:nvSpPr>
          <p:spPr>
            <a:xfrm>
              <a:off x="0" y="4013200"/>
              <a:ext cx="448733" cy="2844800"/>
            </a:xfrm>
            <a:prstGeom prst="triangle">
              <a:avLst>
                <a:gd fmla="val 0" name="adj"/>
              </a:avLst>
            </a:prstGeom>
            <a:solidFill>
              <a:schemeClr val="accen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10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56" name="Google Shape;156;p10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FEFEFE"/>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FEFEFE"/>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FEFEFE"/>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9pPr>
          </a:lstStyle>
          <a:p/>
        </p:txBody>
      </p:sp>
      <p:sp>
        <p:nvSpPr>
          <p:cNvPr id="157" name="Google Shape;157;p10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58" name="Google Shape;158;p10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59" name="Google Shape;159;p10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6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hyperlink" Target="https://medium.com/@JalelTounsi/monolith-soa-microservices-or-serverless-43dd60e2975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hyperlink" Target="https://openclassrooms.com/fr/courses/4504856-implementez-une-architecture-orientee-services-soa-en-java" TargetMode="External"/><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hyperlink" Target="https://openclassrooms.com/fr/courses/4504856-implementez-une-architecture-orientee-services-soa-en-java/4856008-decouvrez-pourquoi-mettre-en-place-une-soa" TargetMode="External"/><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6.png"/><Relationship Id="rId8"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hyperlink" Target="https://behrtech.com/blog/iot-architecture-3-reasons-why-microservices-matte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blog.ippon.fr/2017/06/09/les-architectures-serverless/" TargetMode="External"/><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53.jpg"/><Relationship Id="rId5" Type="http://schemas.openxmlformats.org/officeDocument/2006/relationships/image" Target="../media/image52.jpg"/><Relationship Id="rId6" Type="http://schemas.openxmlformats.org/officeDocument/2006/relationships/image" Target="../media/image54.jpg"/><Relationship Id="rId7" Type="http://schemas.openxmlformats.org/officeDocument/2006/relationships/image" Target="../media/image56.jpg"/><Relationship Id="rId8" Type="http://schemas.openxmlformats.org/officeDocument/2006/relationships/image" Target="../media/image5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hyperlink" Target="https://blog.ippon.fr/2017/06/09/les-architectures-serverle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hatis.techtarget.com/fr/definition/SOA" TargetMode="External"/><Relationship Id="rId4" Type="http://schemas.openxmlformats.org/officeDocument/2006/relationships/hyperlink" Target="https://openclassrooms.com/fr/courses/4504856-implementez-une-architecture-orientee-services-soa-en-java" TargetMode="External"/><Relationship Id="rId5" Type="http://schemas.openxmlformats.org/officeDocument/2006/relationships/hyperlink" Target="https://www.infoq.com/fr/articles/rest-soap-when-to-use-each/" TargetMode="External"/><Relationship Id="rId6" Type="http://schemas.openxmlformats.org/officeDocument/2006/relationships/hyperlink" Target="https://www.redhat.com/fr/topics/cloud-native-apps/what-is-service-oriented-architecture" TargetMode="External"/><Relationship Id="rId7" Type="http://schemas.openxmlformats.org/officeDocument/2006/relationships/hyperlink" Target="https://medium.com/@JalelTounsi/monolith-soa-microservices-or-serverless-43dd60e29756" TargetMode="External"/><Relationship Id="rId8" Type="http://schemas.openxmlformats.org/officeDocument/2006/relationships/hyperlink" Target="https://medium.com/koderlabs/introduction-to-monolithic-architecture-and-microservices-architecture-b211a5955c6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5.png"/><Relationship Id="rId6" Type="http://schemas.openxmlformats.org/officeDocument/2006/relationships/image" Target="../media/image69.png"/><Relationship Id="rId7" Type="http://schemas.openxmlformats.org/officeDocument/2006/relationships/image" Target="../media/image66.png"/><Relationship Id="rId8"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null" TargetMode="External"/><Relationship Id="rId4" Type="http://schemas.openxmlformats.org/officeDocument/2006/relationships/hyperlink" Target="http://www.exemple.com/chemin/vers/monfichier.html?cl%C3%A91=valeur1&amp;cl%C3%A92=valeur2#d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0.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3.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80.png"/><Relationship Id="rId6"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10.png"/><Relationship Id="rId8" Type="http://schemas.openxmlformats.org/officeDocument/2006/relationships/image" Target="../media/image11.jpg"/></Relationships>
</file>

<file path=ppt/slides/_rels/slide60.xml.rels><?xml version="1.0" encoding="UTF-8" standalone="yes"?><Relationships xmlns="http://schemas.openxmlformats.org/package/2006/relationships"><Relationship Id="rId20" Type="http://schemas.openxmlformats.org/officeDocument/2006/relationships/image" Target="../media/image101.png"/><Relationship Id="rId22" Type="http://schemas.openxmlformats.org/officeDocument/2006/relationships/image" Target="../media/image104.png"/><Relationship Id="rId21" Type="http://schemas.openxmlformats.org/officeDocument/2006/relationships/image" Target="../media/image103.png"/><Relationship Id="rId24" Type="http://schemas.openxmlformats.org/officeDocument/2006/relationships/image" Target="../media/image106.png"/><Relationship Id="rId23"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6.png"/><Relationship Id="rId4" Type="http://schemas.openxmlformats.org/officeDocument/2006/relationships/image" Target="../media/image84.png"/><Relationship Id="rId9" Type="http://schemas.openxmlformats.org/officeDocument/2006/relationships/image" Target="../media/image89.png"/><Relationship Id="rId26" Type="http://schemas.openxmlformats.org/officeDocument/2006/relationships/image" Target="../media/image109.png"/><Relationship Id="rId25" Type="http://schemas.openxmlformats.org/officeDocument/2006/relationships/image" Target="../media/image105.png"/><Relationship Id="rId28" Type="http://schemas.openxmlformats.org/officeDocument/2006/relationships/image" Target="../media/image108.png"/><Relationship Id="rId27" Type="http://schemas.openxmlformats.org/officeDocument/2006/relationships/image" Target="../media/image107.png"/><Relationship Id="rId5" Type="http://schemas.openxmlformats.org/officeDocument/2006/relationships/image" Target="../media/image85.png"/><Relationship Id="rId6" Type="http://schemas.openxmlformats.org/officeDocument/2006/relationships/image" Target="../media/image87.png"/><Relationship Id="rId29" Type="http://schemas.openxmlformats.org/officeDocument/2006/relationships/image" Target="../media/image110.png"/><Relationship Id="rId7" Type="http://schemas.openxmlformats.org/officeDocument/2006/relationships/image" Target="../media/image90.png"/><Relationship Id="rId8" Type="http://schemas.openxmlformats.org/officeDocument/2006/relationships/image" Target="../media/image88.png"/><Relationship Id="rId31" Type="http://schemas.openxmlformats.org/officeDocument/2006/relationships/image" Target="../media/image115.png"/><Relationship Id="rId30" Type="http://schemas.openxmlformats.org/officeDocument/2006/relationships/image" Target="../media/image113.png"/><Relationship Id="rId11" Type="http://schemas.openxmlformats.org/officeDocument/2006/relationships/image" Target="../media/image93.png"/><Relationship Id="rId33" Type="http://schemas.openxmlformats.org/officeDocument/2006/relationships/image" Target="../media/image116.png"/><Relationship Id="rId10" Type="http://schemas.openxmlformats.org/officeDocument/2006/relationships/image" Target="../media/image91.png"/><Relationship Id="rId32" Type="http://schemas.openxmlformats.org/officeDocument/2006/relationships/image" Target="../media/image114.png"/><Relationship Id="rId13" Type="http://schemas.openxmlformats.org/officeDocument/2006/relationships/image" Target="../media/image95.png"/><Relationship Id="rId35" Type="http://schemas.openxmlformats.org/officeDocument/2006/relationships/image" Target="../media/image118.png"/><Relationship Id="rId12" Type="http://schemas.openxmlformats.org/officeDocument/2006/relationships/image" Target="../media/image92.png"/><Relationship Id="rId34" Type="http://schemas.openxmlformats.org/officeDocument/2006/relationships/image" Target="../media/image117.png"/><Relationship Id="rId15" Type="http://schemas.openxmlformats.org/officeDocument/2006/relationships/image" Target="../media/image99.png"/><Relationship Id="rId37" Type="http://schemas.openxmlformats.org/officeDocument/2006/relationships/image" Target="../media/image129.png"/><Relationship Id="rId14" Type="http://schemas.openxmlformats.org/officeDocument/2006/relationships/image" Target="../media/image96.png"/><Relationship Id="rId36" Type="http://schemas.openxmlformats.org/officeDocument/2006/relationships/image" Target="../media/image128.png"/><Relationship Id="rId17" Type="http://schemas.openxmlformats.org/officeDocument/2006/relationships/image" Target="../media/image98.png"/><Relationship Id="rId39" Type="http://schemas.openxmlformats.org/officeDocument/2006/relationships/image" Target="../media/image131.png"/><Relationship Id="rId16" Type="http://schemas.openxmlformats.org/officeDocument/2006/relationships/image" Target="../media/image94.png"/><Relationship Id="rId38" Type="http://schemas.openxmlformats.org/officeDocument/2006/relationships/image" Target="../media/image130.png"/><Relationship Id="rId19" Type="http://schemas.openxmlformats.org/officeDocument/2006/relationships/image" Target="../media/image97.png"/><Relationship Id="rId18" Type="http://schemas.openxmlformats.org/officeDocument/2006/relationships/image" Target="../media/image1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34.png"/><Relationship Id="rId4" Type="http://schemas.openxmlformats.org/officeDocument/2006/relationships/image" Target="../media/image132.png"/><Relationship Id="rId5" Type="http://schemas.openxmlformats.org/officeDocument/2006/relationships/image" Target="../media/image1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anapioficeandfire.com/" TargetMode="External"/><Relationship Id="rId4" Type="http://schemas.openxmlformats.org/officeDocument/2006/relationships/image" Target="../media/image137.png"/><Relationship Id="rId5" Type="http://schemas.openxmlformats.org/officeDocument/2006/relationships/hyperlink" Target="https://anapioficeandfire.com/Documentation#character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38.png"/><Relationship Id="rId4" Type="http://schemas.openxmlformats.org/officeDocument/2006/relationships/hyperlink" Target="https://docs.tibco.com/pub/activematrix_businessworks/6.2.1/doc/html/GUID-FDE5F1A2-D4B3-4410-B8E2-2D412C00F596.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41.png"/><Relationship Id="rId4" Type="http://schemas.openxmlformats.org/officeDocument/2006/relationships/image" Target="../media/image140.png"/><Relationship Id="rId5" Type="http://schemas.openxmlformats.org/officeDocument/2006/relationships/hyperlink" Target="https://developer.mozilla.org/fr/docs/Glossaire/Idempoten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42.png"/><Relationship Id="rId4" Type="http://schemas.openxmlformats.org/officeDocument/2006/relationships/image" Target="../media/image146.png"/><Relationship Id="rId5" Type="http://schemas.openxmlformats.org/officeDocument/2006/relationships/image" Target="../media/image145.png"/><Relationship Id="rId6" Type="http://schemas.openxmlformats.org/officeDocument/2006/relationships/hyperlink" Target="https://anapioficeandfire.com/Documentation"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www.meetup.com/fr-FR/meetup_api/docs/?uri=%2Fmeetup_api%2Fdocs%2F" TargetMode="External"/><Relationship Id="rId4" Type="http://schemas.openxmlformats.org/officeDocument/2006/relationships/image" Target="../media/image1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fr-FR"/>
              <a:t>Architecture d’applications</a:t>
            </a:r>
            <a:endParaRPr/>
          </a:p>
        </p:txBody>
      </p:sp>
      <p:sp>
        <p:nvSpPr>
          <p:cNvPr id="171" name="Google Shape;171;p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44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2" name="Shape 282"/>
        <p:cNvGrpSpPr/>
        <p:nvPr/>
      </p:nvGrpSpPr>
      <p:grpSpPr>
        <a:xfrm>
          <a:off x="0" y="0"/>
          <a:ext cx="0" cy="0"/>
          <a:chOff x="0" y="0"/>
          <a:chExt cx="0" cy="0"/>
        </a:xfrm>
      </p:grpSpPr>
      <p:grpSp>
        <p:nvGrpSpPr>
          <p:cNvPr id="283" name="Google Shape;283;p32"/>
          <p:cNvGrpSpPr/>
          <p:nvPr/>
        </p:nvGrpSpPr>
        <p:grpSpPr>
          <a:xfrm>
            <a:off x="0" y="-8467"/>
            <a:ext cx="12192000" cy="6866467"/>
            <a:chOff x="0" y="-8467"/>
            <a:chExt cx="12192000" cy="6866467"/>
          </a:xfrm>
        </p:grpSpPr>
        <p:sp>
          <p:nvSpPr>
            <p:cNvPr id="284" name="Google Shape;284;p32"/>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411"/>
              </a:schemeClr>
            </a:solidFill>
            <a:ln>
              <a:noFill/>
            </a:ln>
          </p:spPr>
        </p:sp>
        <p:cxnSp>
          <p:nvCxnSpPr>
            <p:cNvPr id="285" name="Google Shape;285;p32"/>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286" name="Google Shape;286;p32"/>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287" name="Google Shape;287;p3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288" name="Google Shape;288;p3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9" name="Google Shape;289;p32"/>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291" name="Google Shape;291;p3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292" name="Google Shape;292;p3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293" name="Google Shape;293;p32"/>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3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grpSp>
        <p:nvGrpSpPr>
          <p:cNvPr id="295" name="Google Shape;295;p32"/>
          <p:cNvGrpSpPr/>
          <p:nvPr/>
        </p:nvGrpSpPr>
        <p:grpSpPr>
          <a:xfrm>
            <a:off x="0" y="-8467"/>
            <a:ext cx="12192000" cy="6866467"/>
            <a:chOff x="0" y="-8467"/>
            <a:chExt cx="12192000" cy="6866467"/>
          </a:xfrm>
        </p:grpSpPr>
        <p:cxnSp>
          <p:nvCxnSpPr>
            <p:cNvPr id="296" name="Google Shape;296;p32"/>
            <p:cNvCxnSpPr/>
            <p:nvPr/>
          </p:nvCxnSpPr>
          <p:spPr>
            <a:xfrm>
              <a:off x="9371012" y="0"/>
              <a:ext cx="1219200" cy="6858000"/>
            </a:xfrm>
            <a:prstGeom prst="straightConnector1">
              <a:avLst/>
            </a:prstGeom>
            <a:noFill/>
            <a:ln cap="flat" cmpd="sng" w="9525">
              <a:solidFill>
                <a:srgbClr val="FFFFFF"/>
              </a:solidFill>
              <a:prstDash val="solid"/>
              <a:round/>
              <a:headEnd len="sm" w="sm" type="none"/>
              <a:tailEnd len="sm" w="sm" type="none"/>
            </a:ln>
          </p:spPr>
        </p:cxnSp>
        <p:cxnSp>
          <p:nvCxnSpPr>
            <p:cNvPr id="297" name="Google Shape;297;p32"/>
            <p:cNvCxnSpPr/>
            <p:nvPr/>
          </p:nvCxnSpPr>
          <p:spPr>
            <a:xfrm flipH="1">
              <a:off x="7425267" y="3681413"/>
              <a:ext cx="4763558" cy="3176587"/>
            </a:xfrm>
            <a:prstGeom prst="straightConnector1">
              <a:avLst/>
            </a:prstGeom>
            <a:noFill/>
            <a:ln cap="flat" cmpd="sng" w="9525">
              <a:solidFill>
                <a:schemeClr val="dk1">
                  <a:alpha val="80000"/>
                </a:schemeClr>
              </a:solidFill>
              <a:prstDash val="solid"/>
              <a:round/>
              <a:headEnd len="sm" w="sm" type="none"/>
              <a:tailEnd len="sm" w="sm" type="none"/>
            </a:ln>
          </p:spPr>
        </p:cxnSp>
        <p:sp>
          <p:nvSpPr>
            <p:cNvPr id="298" name="Google Shape;298;p3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299" name="Google Shape;299;p3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00" name="Google Shape;300;p32"/>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226292">
                <a:alpha val="69411"/>
              </a:srgbClr>
            </a:solidFill>
            <a:ln>
              <a:noFill/>
            </a:ln>
          </p:spPr>
        </p:sp>
        <p:sp>
          <p:nvSpPr>
            <p:cNvPr id="302" name="Google Shape;302;p3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303" name="Google Shape;303;p32"/>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2"/>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 name="Google Shape;305;p32"/>
          <p:cNvSpPr txBox="1"/>
          <p:nvPr>
            <p:ph idx="1" type="body"/>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440"/>
              <a:buNone/>
            </a:pPr>
            <a:r>
              <a:t/>
            </a:r>
            <a:endParaRPr sz="1800">
              <a:solidFill>
                <a:schemeClr val="lt1"/>
              </a:solidFill>
            </a:endParaRPr>
          </a:p>
        </p:txBody>
      </p:sp>
      <p:sp>
        <p:nvSpPr>
          <p:cNvPr id="306" name="Google Shape;306;p32"/>
          <p:cNvSpPr txBox="1"/>
          <p:nvPr>
            <p:ph type="title"/>
          </p:nvPr>
        </p:nvSpPr>
        <p:spPr>
          <a:xfrm>
            <a:off x="1507067" y="2404534"/>
            <a:ext cx="7766936" cy="1646302"/>
          </a:xfrm>
          <a:prstGeom prst="rect">
            <a:avLst/>
          </a:prstGeom>
          <a:noFill/>
          <a:ln>
            <a:noFill/>
          </a:ln>
        </p:spPr>
        <p:txBody>
          <a:bodyPr anchorCtr="0" anchor="b" bIns="45700" lIns="91425" spcFirstLastPara="1" rIns="91425" wrap="square" tIns="45700">
            <a:normAutofit fontScale="90000"/>
          </a:bodyPr>
          <a:lstStyle/>
          <a:p>
            <a:pPr indent="0" lvl="0" marL="0" rtl="0" algn="r">
              <a:lnSpc>
                <a:spcPct val="90000"/>
              </a:lnSpc>
              <a:spcBef>
                <a:spcPts val="0"/>
              </a:spcBef>
              <a:spcAft>
                <a:spcPts val="0"/>
              </a:spcAft>
              <a:buClr>
                <a:schemeClr val="accent1"/>
              </a:buClr>
              <a:buSzPct val="100000"/>
              <a:buFont typeface="Trebuchet MS"/>
              <a:buNone/>
            </a:pPr>
            <a:r>
              <a:rPr lang="fr-FR" sz="5400"/>
              <a:t>Partie 2 : Les architectures distribuées</a:t>
            </a:r>
            <a:endParaRPr sz="5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Architectures monolithiques, orientées services, architectures microservices</a:t>
            </a:r>
            <a:endParaRPr/>
          </a:p>
        </p:txBody>
      </p:sp>
      <p:pic>
        <p:nvPicPr>
          <p:cNvPr descr="Monolith, SOA, Microservices, or Serverless? | by Jalel Tounsi | Medium" id="312" name="Google Shape;312;p33"/>
          <p:cNvPicPr preferRelativeResize="0"/>
          <p:nvPr/>
        </p:nvPicPr>
        <p:blipFill rotWithShape="1">
          <a:blip r:embed="rId3">
            <a:alphaModFix/>
          </a:blip>
          <a:srcRect b="0" l="0" r="0" t="0"/>
          <a:stretch/>
        </p:blipFill>
        <p:spPr>
          <a:xfrm>
            <a:off x="677334" y="2223018"/>
            <a:ext cx="9838266" cy="4378800"/>
          </a:xfrm>
          <a:prstGeom prst="rect">
            <a:avLst/>
          </a:prstGeom>
          <a:noFill/>
          <a:ln>
            <a:noFill/>
          </a:ln>
        </p:spPr>
      </p:pic>
      <p:sp>
        <p:nvSpPr>
          <p:cNvPr id="313" name="Google Shape;313;p33"/>
          <p:cNvSpPr txBox="1"/>
          <p:nvPr/>
        </p:nvSpPr>
        <p:spPr>
          <a:xfrm>
            <a:off x="794471" y="1684371"/>
            <a:ext cx="6102220" cy="246221"/>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fr-FR" sz="1000" u="sng" cap="none" strike="noStrike">
                <a:solidFill>
                  <a:schemeClr val="dk1"/>
                </a:solidFill>
                <a:latin typeface="Trebuchet MS"/>
                <a:ea typeface="Trebuchet MS"/>
                <a:cs typeface="Trebuchet MS"/>
                <a:sym typeface="Trebuchet MS"/>
                <a:hlinkClick r:id="rId4">
                  <a:extLst>
                    <a:ext uri="{A12FA001-AC4F-418D-AE19-62706E023703}">
                      <ahyp:hlinkClr val="tx"/>
                    </a:ext>
                  </a:extLst>
                </a:hlinkClick>
              </a:rPr>
              <a:t>https://medium.com/@JalelTounsi/monolith-soa-microservices-or-serverless-43dd60e29756</a:t>
            </a:r>
            <a:endParaRPr b="0" i="0" sz="10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4"/>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Trebuchet MS"/>
              <a:buNone/>
            </a:pPr>
            <a:r>
              <a:rPr lang="fr-FR"/>
              <a:t>Architectures monolithiques</a:t>
            </a:r>
            <a:endParaRPr/>
          </a:p>
        </p:txBody>
      </p:sp>
      <p:sp>
        <p:nvSpPr>
          <p:cNvPr id="319" name="Google Shape;319;p34"/>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Architecture « Monolithique »</a:t>
            </a:r>
            <a:endParaRPr/>
          </a:p>
        </p:txBody>
      </p:sp>
      <p:sp>
        <p:nvSpPr>
          <p:cNvPr id="325" name="Google Shape;325;p35"/>
          <p:cNvSpPr txBox="1"/>
          <p:nvPr>
            <p:ph idx="1" type="body"/>
          </p:nvPr>
        </p:nvSpPr>
        <p:spPr>
          <a:xfrm>
            <a:off x="350763" y="1699215"/>
            <a:ext cx="8596668" cy="1320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S’appuie sur une unité indivisible</a:t>
            </a:r>
            <a:endParaRPr/>
          </a:p>
          <a:p>
            <a:pPr indent="-285750" lvl="1" marL="742950" rtl="0" algn="l">
              <a:lnSpc>
                <a:spcPct val="100000"/>
              </a:lnSpc>
              <a:spcBef>
                <a:spcPts val="1000"/>
              </a:spcBef>
              <a:spcAft>
                <a:spcPts val="0"/>
              </a:spcAft>
              <a:buSzPts val="1280"/>
              <a:buChar char="►"/>
            </a:pPr>
            <a:r>
              <a:rPr lang="fr-FR"/>
              <a:t>Composants interconnectés et interdépendants</a:t>
            </a:r>
            <a:endParaRPr/>
          </a:p>
          <a:p>
            <a:pPr indent="-285750" lvl="1" marL="742950" rtl="0" algn="l">
              <a:lnSpc>
                <a:spcPct val="100000"/>
              </a:lnSpc>
              <a:spcBef>
                <a:spcPts val="1000"/>
              </a:spcBef>
              <a:spcAft>
                <a:spcPts val="0"/>
              </a:spcAft>
              <a:buSzPts val="1280"/>
              <a:buChar char="►"/>
            </a:pPr>
            <a:r>
              <a:rPr lang="fr-FR"/>
              <a:t>Solutions « traditionnelles » (~1990s) </a:t>
            </a:r>
            <a:endParaRPr/>
          </a:p>
          <a:p>
            <a:pPr indent="-204469" lvl="1" marL="742950" rtl="0" algn="l">
              <a:lnSpc>
                <a:spcPct val="100000"/>
              </a:lnSpc>
              <a:spcBef>
                <a:spcPts val="1000"/>
              </a:spcBef>
              <a:spcAft>
                <a:spcPts val="0"/>
              </a:spcAft>
              <a:buSzPts val="1280"/>
              <a:buNone/>
            </a:pPr>
            <a:r>
              <a:t/>
            </a:r>
            <a:endParaRPr/>
          </a:p>
        </p:txBody>
      </p:sp>
      <p:pic>
        <p:nvPicPr>
          <p:cNvPr descr="Image for post" id="326" name="Google Shape;326;p35"/>
          <p:cNvPicPr preferRelativeResize="0"/>
          <p:nvPr/>
        </p:nvPicPr>
        <p:blipFill rotWithShape="1">
          <a:blip r:embed="rId3">
            <a:alphaModFix/>
          </a:blip>
          <a:srcRect b="0" l="0" r="0" t="0"/>
          <a:stretch/>
        </p:blipFill>
        <p:spPr>
          <a:xfrm>
            <a:off x="1394223" y="3020015"/>
            <a:ext cx="7707086" cy="2961408"/>
          </a:xfrm>
          <a:prstGeom prst="rect">
            <a:avLst/>
          </a:prstGeom>
          <a:noFill/>
          <a:ln>
            <a:noFill/>
          </a:ln>
        </p:spPr>
      </p:pic>
      <p:sp>
        <p:nvSpPr>
          <p:cNvPr id="327" name="Google Shape;327;p35"/>
          <p:cNvSpPr txBox="1"/>
          <p:nvPr/>
        </p:nvSpPr>
        <p:spPr>
          <a:xfrm>
            <a:off x="1622842" y="6248400"/>
            <a:ext cx="7478467" cy="461665"/>
          </a:xfrm>
          <a:prstGeom prst="rect">
            <a:avLst/>
          </a:prstGeom>
          <a:solidFill>
            <a:srgbClr val="D8D8D8"/>
          </a:solidFill>
          <a:ln cap="flat" cmpd="sng" w="9525">
            <a:solidFill>
              <a:srgbClr val="3A3A3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Trebuchet MS"/>
                <a:ea typeface="Trebuchet MS"/>
                <a:cs typeface="Trebuchet MS"/>
                <a:sym typeface="Trebuchet MS"/>
              </a:rPr>
              <a:t>Exemple : Application e-commerce permettant de placer une commande, vérifier le stock, autoriser un paiement, et lance une livraison.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677334" y="609600"/>
            <a:ext cx="8596668" cy="8333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Architectures monolithiques</a:t>
            </a:r>
            <a:endParaRPr/>
          </a:p>
        </p:txBody>
      </p:sp>
      <p:sp>
        <p:nvSpPr>
          <p:cNvPr id="333" name="Google Shape;333;p36"/>
          <p:cNvSpPr txBox="1"/>
          <p:nvPr>
            <p:ph idx="1" type="body"/>
          </p:nvPr>
        </p:nvSpPr>
        <p:spPr>
          <a:xfrm>
            <a:off x="675745" y="1456307"/>
            <a:ext cx="4185623" cy="57626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20"/>
              <a:buNone/>
            </a:pPr>
            <a:r>
              <a:rPr lang="fr-FR"/>
              <a:t>Avantages</a:t>
            </a:r>
            <a:endParaRPr/>
          </a:p>
        </p:txBody>
      </p:sp>
      <p:sp>
        <p:nvSpPr>
          <p:cNvPr id="334" name="Google Shape;334;p36"/>
          <p:cNvSpPr txBox="1"/>
          <p:nvPr>
            <p:ph idx="2" type="body"/>
          </p:nvPr>
        </p:nvSpPr>
        <p:spPr>
          <a:xfrm>
            <a:off x="675745" y="2032569"/>
            <a:ext cx="4185623" cy="432628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280"/>
              <a:buChar char="►"/>
            </a:pPr>
            <a:r>
              <a:rPr lang="fr-FR" sz="1600"/>
              <a:t>Simple à développer : </a:t>
            </a:r>
            <a:r>
              <a:rPr lang="fr-FR" sz="1400"/>
              <a:t>On a tout au même endroit</a:t>
            </a:r>
            <a:endParaRPr/>
          </a:p>
          <a:p>
            <a:pPr indent="-342900" lvl="0" marL="342900" rtl="0" algn="l">
              <a:lnSpc>
                <a:spcPct val="100000"/>
              </a:lnSpc>
              <a:spcBef>
                <a:spcPts val="1000"/>
              </a:spcBef>
              <a:spcAft>
                <a:spcPts val="0"/>
              </a:spcAft>
              <a:buSzPts val="1280"/>
              <a:buChar char="►"/>
            </a:pPr>
            <a:r>
              <a:rPr lang="fr-FR" sz="1600"/>
              <a:t>Simple à tester : </a:t>
            </a:r>
            <a:r>
              <a:rPr lang="fr-FR" sz="1400"/>
              <a:t>Une seule appli à tester : CI/CD plus simple</a:t>
            </a:r>
            <a:endParaRPr/>
          </a:p>
          <a:p>
            <a:pPr indent="-342900" lvl="0" marL="342900" rtl="0" algn="l">
              <a:lnSpc>
                <a:spcPct val="100000"/>
              </a:lnSpc>
              <a:spcBef>
                <a:spcPts val="1000"/>
              </a:spcBef>
              <a:spcAft>
                <a:spcPts val="0"/>
              </a:spcAft>
              <a:buSzPts val="1280"/>
              <a:buChar char="►"/>
            </a:pPr>
            <a:r>
              <a:rPr lang="fr-FR" sz="1600"/>
              <a:t>Simple à déployer : </a:t>
            </a:r>
            <a:r>
              <a:rPr lang="fr-FR" sz="1400"/>
              <a:t>transfert du code sur le serveur</a:t>
            </a:r>
            <a:endParaRPr/>
          </a:p>
          <a:p>
            <a:pPr indent="-342900" lvl="0" marL="342900" rtl="0" algn="l">
              <a:lnSpc>
                <a:spcPct val="100000"/>
              </a:lnSpc>
              <a:spcBef>
                <a:spcPts val="1000"/>
              </a:spcBef>
              <a:spcAft>
                <a:spcPts val="0"/>
              </a:spcAft>
              <a:buSzPts val="1280"/>
              <a:buChar char="►"/>
            </a:pPr>
            <a:r>
              <a:rPr lang="fr-FR" sz="1600"/>
              <a:t>Simple à mettre à l’échelle : </a:t>
            </a:r>
            <a:r>
              <a:rPr lang="fr-FR" sz="1400"/>
              <a:t>Plusieurs copie derrière un </a:t>
            </a:r>
            <a:r>
              <a:rPr i="1" lang="fr-FR" sz="1400"/>
              <a:t>load balancer</a:t>
            </a:r>
            <a:r>
              <a:rPr lang="fr-FR" sz="1400"/>
              <a:t>.</a:t>
            </a:r>
            <a:endParaRPr/>
          </a:p>
          <a:p>
            <a:pPr indent="-342900" lvl="0" marL="342900" rtl="0" algn="l">
              <a:lnSpc>
                <a:spcPct val="100000"/>
              </a:lnSpc>
              <a:spcBef>
                <a:spcPts val="1000"/>
              </a:spcBef>
              <a:spcAft>
                <a:spcPts val="0"/>
              </a:spcAft>
              <a:buSzPts val="1280"/>
              <a:buChar char="►"/>
            </a:pPr>
            <a:r>
              <a:rPr lang="fr-FR" sz="1600"/>
              <a:t>Meilleure performance </a:t>
            </a:r>
            <a:r>
              <a:rPr lang="fr-FR" sz="1400"/>
              <a:t>: pas d’appel à tout un tas de microservices pour une page</a:t>
            </a:r>
            <a:endParaRPr/>
          </a:p>
        </p:txBody>
      </p:sp>
      <p:sp>
        <p:nvSpPr>
          <p:cNvPr id="335" name="Google Shape;335;p36"/>
          <p:cNvSpPr txBox="1"/>
          <p:nvPr>
            <p:ph idx="3" type="body"/>
          </p:nvPr>
        </p:nvSpPr>
        <p:spPr>
          <a:xfrm>
            <a:off x="5676211" y="1442906"/>
            <a:ext cx="4185618" cy="57626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20"/>
              <a:buNone/>
            </a:pPr>
            <a:r>
              <a:rPr lang="fr-FR"/>
              <a:t>Inconvénients</a:t>
            </a:r>
            <a:endParaRPr/>
          </a:p>
        </p:txBody>
      </p:sp>
      <p:sp>
        <p:nvSpPr>
          <p:cNvPr id="336" name="Google Shape;336;p36"/>
          <p:cNvSpPr txBox="1"/>
          <p:nvPr>
            <p:ph idx="4" type="body"/>
          </p:nvPr>
        </p:nvSpPr>
        <p:spPr>
          <a:xfrm>
            <a:off x="5676212" y="2019168"/>
            <a:ext cx="5230075" cy="399072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280"/>
              <a:buChar char="►"/>
            </a:pPr>
            <a:r>
              <a:rPr lang="fr-FR" sz="1600"/>
              <a:t>Maintenance difficile quand l’application devient trop large</a:t>
            </a:r>
            <a:endParaRPr/>
          </a:p>
          <a:p>
            <a:pPr indent="-342900" lvl="0" marL="342900" rtl="0" algn="l">
              <a:lnSpc>
                <a:spcPct val="100000"/>
              </a:lnSpc>
              <a:spcBef>
                <a:spcPts val="1000"/>
              </a:spcBef>
              <a:spcAft>
                <a:spcPts val="0"/>
              </a:spcAft>
              <a:buSzPts val="1280"/>
              <a:buChar char="►"/>
            </a:pPr>
            <a:r>
              <a:rPr lang="fr-FR" sz="1600"/>
              <a:t>Une application plus grosse devient lente</a:t>
            </a:r>
            <a:endParaRPr/>
          </a:p>
          <a:p>
            <a:pPr indent="-342900" lvl="0" marL="342900" rtl="0" algn="l">
              <a:lnSpc>
                <a:spcPct val="100000"/>
              </a:lnSpc>
              <a:spcBef>
                <a:spcPts val="1000"/>
              </a:spcBef>
              <a:spcAft>
                <a:spcPts val="0"/>
              </a:spcAft>
              <a:buSzPts val="1280"/>
              <a:buChar char="►"/>
            </a:pPr>
            <a:r>
              <a:rPr lang="fr-FR" sz="1600"/>
              <a:t>Redéploiement complet à chaque mise à jour</a:t>
            </a:r>
            <a:endParaRPr/>
          </a:p>
          <a:p>
            <a:pPr indent="-342900" lvl="0" marL="342900" rtl="0" algn="l">
              <a:lnSpc>
                <a:spcPct val="100000"/>
              </a:lnSpc>
              <a:spcBef>
                <a:spcPts val="1000"/>
              </a:spcBef>
              <a:spcAft>
                <a:spcPts val="0"/>
              </a:spcAft>
              <a:buSzPts val="1280"/>
              <a:buChar char="►"/>
            </a:pPr>
            <a:r>
              <a:rPr lang="fr-FR" sz="1600"/>
              <a:t>Différentes parties du code peuvent avoir des requis différents</a:t>
            </a:r>
            <a:endParaRPr/>
          </a:p>
          <a:p>
            <a:pPr indent="-342900" lvl="0" marL="342900" rtl="0" algn="l">
              <a:lnSpc>
                <a:spcPct val="100000"/>
              </a:lnSpc>
              <a:spcBef>
                <a:spcPts val="1000"/>
              </a:spcBef>
              <a:spcAft>
                <a:spcPts val="0"/>
              </a:spcAft>
              <a:buSzPts val="1280"/>
              <a:buChar char="►"/>
            </a:pPr>
            <a:r>
              <a:rPr lang="fr-FR" sz="1600"/>
              <a:t>Un bug dans un module peut affecter tout le système</a:t>
            </a:r>
            <a:endParaRPr/>
          </a:p>
          <a:p>
            <a:pPr indent="-342900" lvl="0" marL="342900" rtl="0" algn="l">
              <a:lnSpc>
                <a:spcPct val="100000"/>
              </a:lnSpc>
              <a:spcBef>
                <a:spcPts val="1000"/>
              </a:spcBef>
              <a:spcAft>
                <a:spcPts val="0"/>
              </a:spcAft>
              <a:buSzPts val="1280"/>
              <a:buChar char="►"/>
            </a:pPr>
            <a:r>
              <a:rPr lang="fr-FR" sz="1600"/>
              <a:t>Difficulté à adopter de nouvelles technologies (on doit tout migrer d’un coup)</a:t>
            </a:r>
            <a:endParaRPr/>
          </a:p>
        </p:txBody>
      </p:sp>
      <p:sp>
        <p:nvSpPr>
          <p:cNvPr id="337" name="Google Shape;337;p36"/>
          <p:cNvSpPr txBox="1"/>
          <p:nvPr/>
        </p:nvSpPr>
        <p:spPr>
          <a:xfrm>
            <a:off x="724892" y="5772985"/>
            <a:ext cx="9593567" cy="646331"/>
          </a:xfrm>
          <a:prstGeom prst="rect">
            <a:avLst/>
          </a:prstGeom>
          <a:solidFill>
            <a:srgbClr val="D8D8D8"/>
          </a:solidFill>
          <a:ln cap="flat" cmpd="sng" w="9525">
            <a:solidFill>
              <a:srgbClr val="3A3A3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Plus adaptées à des petits projets, petites équipes : plus simple à gérer d’une façon générale mais restreint les possibilités d’évolution du projet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Trebuchet MS"/>
              <a:buNone/>
            </a:pPr>
            <a:r>
              <a:rPr lang="fr-FR"/>
              <a:t>Architectures Orientées Services</a:t>
            </a:r>
            <a:endParaRPr/>
          </a:p>
        </p:txBody>
      </p:sp>
      <p:sp>
        <p:nvSpPr>
          <p:cNvPr id="343" name="Google Shape;343;p37"/>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Architectures Orientées Services</a:t>
            </a:r>
            <a:endParaRPr/>
          </a:p>
        </p:txBody>
      </p:sp>
      <p:sp>
        <p:nvSpPr>
          <p:cNvPr id="349" name="Google Shape;349;p3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0" i="0" lang="fr-FR">
                <a:solidFill>
                  <a:srgbClr val="292929"/>
                </a:solidFill>
                <a:latin typeface="Arial"/>
                <a:ea typeface="Arial"/>
                <a:cs typeface="Arial"/>
                <a:sym typeface="Arial"/>
              </a:rPr>
              <a:t>Architecture distribuée: mise en place d’une collection de services distribuée</a:t>
            </a:r>
            <a:endParaRPr/>
          </a:p>
          <a:p>
            <a:pPr indent="-342900" lvl="0" marL="342900" rtl="0" algn="l">
              <a:lnSpc>
                <a:spcPct val="100000"/>
              </a:lnSpc>
              <a:spcBef>
                <a:spcPts val="1000"/>
              </a:spcBef>
              <a:spcAft>
                <a:spcPts val="0"/>
              </a:spcAft>
              <a:buSzPts val="1440"/>
              <a:buChar char="►"/>
            </a:pPr>
            <a:r>
              <a:rPr b="0" i="0" lang="fr-FR">
                <a:solidFill>
                  <a:srgbClr val="292929"/>
                </a:solidFill>
                <a:latin typeface="Arial"/>
                <a:ea typeface="Arial"/>
                <a:cs typeface="Arial"/>
                <a:sym typeface="Arial"/>
              </a:rPr>
              <a:t>Une architecture orientée services (</a:t>
            </a:r>
            <a:r>
              <a:rPr b="0" i="1" lang="fr-FR">
                <a:solidFill>
                  <a:srgbClr val="292929"/>
                </a:solidFill>
                <a:latin typeface="Arial"/>
                <a:ea typeface="Arial"/>
                <a:cs typeface="Arial"/>
                <a:sym typeface="Arial"/>
              </a:rPr>
              <a:t>Service Oriented Architecture</a:t>
            </a:r>
            <a:r>
              <a:rPr b="0" i="0" lang="fr-FR">
                <a:solidFill>
                  <a:srgbClr val="292929"/>
                </a:solidFill>
                <a:latin typeface="Arial"/>
                <a:ea typeface="Arial"/>
                <a:cs typeface="Arial"/>
                <a:sym typeface="Arial"/>
              </a:rPr>
              <a:t>, SOA) est un style d'architecture logicielle qui fait référence à une application composée d'agents logiciels faiblement couplés. </a:t>
            </a:r>
            <a:endParaRPr/>
          </a:p>
          <a:p>
            <a:pPr indent="-285750" lvl="1" marL="742950" rtl="0" algn="l">
              <a:lnSpc>
                <a:spcPct val="100000"/>
              </a:lnSpc>
              <a:spcBef>
                <a:spcPts val="1000"/>
              </a:spcBef>
              <a:spcAft>
                <a:spcPts val="0"/>
              </a:spcAft>
              <a:buSzPts val="1280"/>
              <a:buChar char="►"/>
            </a:pPr>
            <a:r>
              <a:rPr b="0" i="0" lang="fr-FR">
                <a:solidFill>
                  <a:srgbClr val="292929"/>
                </a:solidFill>
                <a:latin typeface="Arial"/>
                <a:ea typeface="Arial"/>
                <a:cs typeface="Arial"/>
                <a:sym typeface="Arial"/>
              </a:rPr>
              <a:t>Chaque agent permet d’exécuter une fonction déterminée</a:t>
            </a:r>
            <a:endParaRPr/>
          </a:p>
          <a:p>
            <a:pPr indent="-285750" lvl="1" marL="742950" rtl="0" algn="l">
              <a:lnSpc>
                <a:spcPct val="100000"/>
              </a:lnSpc>
              <a:spcBef>
                <a:spcPts val="1000"/>
              </a:spcBef>
              <a:spcAft>
                <a:spcPts val="0"/>
              </a:spcAft>
              <a:buSzPts val="1280"/>
              <a:buChar char="►"/>
            </a:pPr>
            <a:r>
              <a:rPr lang="fr-FR">
                <a:solidFill>
                  <a:srgbClr val="292929"/>
                </a:solidFill>
                <a:latin typeface="Arial"/>
                <a:ea typeface="Arial"/>
                <a:cs typeface="Arial"/>
                <a:sym typeface="Arial"/>
              </a:rPr>
              <a:t>2 rôles principaux: Fournisseur de service (service provider) et consommateur de service (Service Consumer), pouvant tous deux être pris en charge par des agents</a:t>
            </a:r>
            <a:endParaRPr/>
          </a:p>
          <a:p>
            <a:pPr indent="-204469" lvl="1" marL="742950" rtl="0" algn="l">
              <a:lnSpc>
                <a:spcPct val="100000"/>
              </a:lnSpc>
              <a:spcBef>
                <a:spcPts val="1000"/>
              </a:spcBef>
              <a:spcAft>
                <a:spcPts val="0"/>
              </a:spcAft>
              <a:buSzPts val="1280"/>
              <a:buNone/>
            </a:pPr>
            <a:r>
              <a:t/>
            </a:r>
            <a:endParaRPr>
              <a:solidFill>
                <a:srgbClr val="292929"/>
              </a:solidFill>
              <a:latin typeface="Arial"/>
              <a:ea typeface="Arial"/>
              <a:cs typeface="Arial"/>
              <a:sym typeface="Arial"/>
            </a:endParaRPr>
          </a:p>
          <a:p>
            <a:pPr indent="-342900" lvl="0" marL="342900" rtl="0" algn="l">
              <a:lnSpc>
                <a:spcPct val="100000"/>
              </a:lnSpc>
              <a:spcBef>
                <a:spcPts val="1000"/>
              </a:spcBef>
              <a:spcAft>
                <a:spcPts val="0"/>
              </a:spcAft>
              <a:buSzPts val="1440"/>
              <a:buChar char="►"/>
            </a:pPr>
            <a:r>
              <a:rPr lang="fr-FR">
                <a:solidFill>
                  <a:srgbClr val="292929"/>
                </a:solidFill>
                <a:latin typeface="Arial"/>
                <a:ea typeface="Arial"/>
                <a:cs typeface="Arial"/>
                <a:sym typeface="Arial"/>
              </a:rPr>
              <a:t>Une application utilise ces différents services et va les composer au sein d’une interface</a:t>
            </a:r>
            <a:endParaRPr/>
          </a:p>
          <a:p>
            <a:pPr indent="-251459" lvl="0" marL="342900" rtl="0" algn="l">
              <a:lnSpc>
                <a:spcPct val="100000"/>
              </a:lnSpc>
              <a:spcBef>
                <a:spcPts val="1000"/>
              </a:spcBef>
              <a:spcAft>
                <a:spcPts val="0"/>
              </a:spcAft>
              <a:buSzPts val="1440"/>
              <a:buNone/>
            </a:pPr>
            <a:r>
              <a:t/>
            </a:r>
            <a:endParaRPr>
              <a:solidFill>
                <a:srgbClr val="292929"/>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S’intégrer dans un système d’information hétérogène</a:t>
            </a:r>
            <a:endParaRPr/>
          </a:p>
        </p:txBody>
      </p:sp>
      <p:sp>
        <p:nvSpPr>
          <p:cNvPr id="355" name="Google Shape;355;p3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Plusieurs dizaines voire centaines d’applications</a:t>
            </a:r>
            <a:endParaRPr/>
          </a:p>
          <a:p>
            <a:pPr indent="-285750" lvl="1" marL="742950" rtl="0" algn="l">
              <a:lnSpc>
                <a:spcPct val="100000"/>
              </a:lnSpc>
              <a:spcBef>
                <a:spcPts val="1000"/>
              </a:spcBef>
              <a:spcAft>
                <a:spcPts val="0"/>
              </a:spcAft>
              <a:buSzPts val="1280"/>
              <a:buChar char="►"/>
            </a:pPr>
            <a:r>
              <a:rPr lang="fr-FR"/>
              <a:t>Différents fichiers, stockés à des endroits différents</a:t>
            </a:r>
            <a:endParaRPr/>
          </a:p>
          <a:p>
            <a:pPr indent="-285750" lvl="1" marL="742950" rtl="0" algn="l">
              <a:lnSpc>
                <a:spcPct val="100000"/>
              </a:lnSpc>
              <a:spcBef>
                <a:spcPts val="1000"/>
              </a:spcBef>
              <a:spcAft>
                <a:spcPts val="0"/>
              </a:spcAft>
              <a:buSzPts val="1280"/>
              <a:buChar char="►"/>
            </a:pPr>
            <a:r>
              <a:rPr lang="fr-FR"/>
              <a:t>Écrites en différent langages</a:t>
            </a:r>
            <a:endParaRPr/>
          </a:p>
          <a:p>
            <a:pPr indent="-285750" lvl="1" marL="742950" rtl="0" algn="l">
              <a:lnSpc>
                <a:spcPct val="100000"/>
              </a:lnSpc>
              <a:spcBef>
                <a:spcPts val="1000"/>
              </a:spcBef>
              <a:spcAft>
                <a:spcPts val="0"/>
              </a:spcAft>
              <a:buSzPts val="1280"/>
              <a:buChar char="►"/>
            </a:pPr>
            <a:r>
              <a:rPr lang="fr-FR"/>
              <a:t>Sur diverses architectures et mode d’intéropérabilité (messages réseaux, fichiers…)</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Problématiques</a:t>
            </a:r>
            <a:endParaRPr/>
          </a:p>
          <a:p>
            <a:pPr indent="-285750" lvl="1" marL="742950" rtl="0" algn="l">
              <a:lnSpc>
                <a:spcPct val="100000"/>
              </a:lnSpc>
              <a:spcBef>
                <a:spcPts val="1000"/>
              </a:spcBef>
              <a:spcAft>
                <a:spcPts val="0"/>
              </a:spcAft>
              <a:buSzPts val="1280"/>
              <a:buChar char="►"/>
            </a:pPr>
            <a:r>
              <a:rPr lang="fr-FR"/>
              <a:t>Comment faire communiquer les applications les unes avec les autres?</a:t>
            </a:r>
            <a:endParaRPr/>
          </a:p>
          <a:p>
            <a:pPr indent="-285750" lvl="1" marL="742950" rtl="0" algn="l">
              <a:lnSpc>
                <a:spcPct val="100000"/>
              </a:lnSpc>
              <a:spcBef>
                <a:spcPts val="1000"/>
              </a:spcBef>
              <a:spcAft>
                <a:spcPts val="0"/>
              </a:spcAft>
              <a:buSzPts val="1280"/>
              <a:buChar char="►"/>
            </a:pPr>
            <a:r>
              <a:rPr lang="fr-FR"/>
              <a:t>Comment maximiser la réutilisation des fonctionnalités plutôt que d’introduire de la redondance?</a:t>
            </a:r>
            <a:endParaRPr/>
          </a:p>
          <a:p>
            <a:pPr indent="-285750" lvl="1" marL="742950" rtl="0" algn="l">
              <a:lnSpc>
                <a:spcPct val="100000"/>
              </a:lnSpc>
              <a:spcBef>
                <a:spcPts val="1000"/>
              </a:spcBef>
              <a:spcAft>
                <a:spcPts val="0"/>
              </a:spcAft>
              <a:buSzPts val="1280"/>
              <a:buChar char="►"/>
            </a:pPr>
            <a:r>
              <a:rPr lang="fr-FR"/>
              <a:t>Comment localiser tel ou tel service?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Exemple - Entreprise</a:t>
            </a:r>
            <a:endParaRPr/>
          </a:p>
        </p:txBody>
      </p:sp>
      <p:sp>
        <p:nvSpPr>
          <p:cNvPr id="361" name="Google Shape;361;p40"/>
          <p:cNvSpPr txBox="1"/>
          <p:nvPr>
            <p:ph idx="1" type="body"/>
          </p:nvPr>
        </p:nvSpPr>
        <p:spPr>
          <a:xfrm>
            <a:off x="5427676" y="2160589"/>
            <a:ext cx="4883273" cy="388077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1440"/>
              <a:buChar char="►"/>
            </a:pPr>
            <a:r>
              <a:rPr lang="fr-FR"/>
              <a:t>Exemple: une entreprise commerciale</a:t>
            </a:r>
            <a:endParaRPr/>
          </a:p>
          <a:p>
            <a:pPr indent="-285750" lvl="1" marL="742950" rtl="0" algn="l">
              <a:lnSpc>
                <a:spcPct val="100000"/>
              </a:lnSpc>
              <a:spcBef>
                <a:spcPts val="1000"/>
              </a:spcBef>
              <a:spcAft>
                <a:spcPts val="0"/>
              </a:spcAft>
              <a:buSzPts val="1280"/>
              <a:buChar char="►"/>
            </a:pPr>
            <a:r>
              <a:rPr lang="fr-FR"/>
              <a:t>4 systèmes hétérogènes, chacun sur un serveur, à faire communiquer ensemble</a:t>
            </a:r>
            <a:endParaRPr/>
          </a:p>
          <a:p>
            <a:pPr indent="-285750" lvl="1" marL="742950" rtl="0" algn="l">
              <a:lnSpc>
                <a:spcPct val="100000"/>
              </a:lnSpc>
              <a:spcBef>
                <a:spcPts val="1000"/>
              </a:spcBef>
              <a:spcAft>
                <a:spcPts val="0"/>
              </a:spcAft>
              <a:buSzPts val="1280"/>
              <a:buChar char="►"/>
            </a:pPr>
            <a:r>
              <a:rPr lang="fr-FR"/>
              <a:t>Mise en place d’adaptateurs pour les diverses fonctionnalités (ex un achat sur la boutique met à jour la gestion des stock et une potentielle commande fournisseur)</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Vite très complexe!</a:t>
            </a:r>
            <a:endParaRPr/>
          </a:p>
          <a:p>
            <a:pPr indent="-285750" lvl="1" marL="742950" rtl="0" algn="l">
              <a:lnSpc>
                <a:spcPct val="100000"/>
              </a:lnSpc>
              <a:spcBef>
                <a:spcPts val="1000"/>
              </a:spcBef>
              <a:spcAft>
                <a:spcPts val="0"/>
              </a:spcAft>
              <a:buSzPts val="1280"/>
              <a:buChar char="►"/>
            </a:pPr>
            <a:r>
              <a:rPr lang="fr-FR"/>
              <a:t>Changements difficiles</a:t>
            </a:r>
            <a:endParaRPr/>
          </a:p>
          <a:p>
            <a:pPr indent="-285750" lvl="1" marL="742950" rtl="0" algn="l">
              <a:lnSpc>
                <a:spcPct val="100000"/>
              </a:lnSpc>
              <a:spcBef>
                <a:spcPts val="1000"/>
              </a:spcBef>
              <a:spcAft>
                <a:spcPts val="0"/>
              </a:spcAft>
              <a:buSzPts val="1280"/>
              <a:buChar char="►"/>
            </a:pPr>
            <a:r>
              <a:rPr lang="fr-FR"/>
              <a:t>Mise à l’échelle difficile</a:t>
            </a:r>
            <a:endParaRPr/>
          </a:p>
          <a:p>
            <a:pPr indent="-285750" lvl="1" marL="742950" rtl="0" algn="l">
              <a:lnSpc>
                <a:spcPct val="100000"/>
              </a:lnSpc>
              <a:spcBef>
                <a:spcPts val="1000"/>
              </a:spcBef>
              <a:spcAft>
                <a:spcPts val="0"/>
              </a:spcAft>
              <a:buSzPts val="1280"/>
              <a:buChar char="►"/>
            </a:pPr>
            <a:r>
              <a:rPr lang="fr-FR"/>
              <a:t>Maintenance complexe et coûteuse</a:t>
            </a:r>
            <a:endParaRPr/>
          </a:p>
        </p:txBody>
      </p:sp>
      <p:pic>
        <p:nvPicPr>
          <p:cNvPr descr="Diagramme" id="362" name="Google Shape;362;p40"/>
          <p:cNvPicPr preferRelativeResize="0"/>
          <p:nvPr/>
        </p:nvPicPr>
        <p:blipFill rotWithShape="1">
          <a:blip r:embed="rId3">
            <a:alphaModFix/>
          </a:blip>
          <a:srcRect b="0" l="0" r="0" t="0"/>
          <a:stretch/>
        </p:blipFill>
        <p:spPr>
          <a:xfrm>
            <a:off x="1018947" y="2160589"/>
            <a:ext cx="3914775" cy="3295650"/>
          </a:xfrm>
          <a:prstGeom prst="rect">
            <a:avLst/>
          </a:prstGeom>
          <a:noFill/>
          <a:ln>
            <a:noFill/>
          </a:ln>
        </p:spPr>
      </p:pic>
      <p:sp>
        <p:nvSpPr>
          <p:cNvPr id="363" name="Google Shape;363;p40"/>
          <p:cNvSpPr txBox="1"/>
          <p:nvPr/>
        </p:nvSpPr>
        <p:spPr>
          <a:xfrm>
            <a:off x="8319396" y="6361152"/>
            <a:ext cx="3777529" cy="40011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fr-FR" sz="1000" u="sng" cap="none" strike="noStrike">
                <a:solidFill>
                  <a:schemeClr val="dk1"/>
                </a:solidFill>
                <a:latin typeface="Trebuchet MS"/>
                <a:ea typeface="Trebuchet MS"/>
                <a:cs typeface="Trebuchet MS"/>
                <a:sym typeface="Trebuchet MS"/>
                <a:hlinkClick r:id="rId4">
                  <a:extLst>
                    <a:ext uri="{A12FA001-AC4F-418D-AE19-62706E023703}">
                      <ahyp:hlinkClr val="tx"/>
                    </a:ext>
                  </a:extLst>
                </a:hlinkClick>
              </a:rPr>
              <a:t>https://openclassrooms.com/fr/courses/4504856-implementez-une-architecture-orientee-services-soa-en-java</a:t>
            </a:r>
            <a:endParaRPr b="0" i="0" sz="1000" u="none" cap="none" strike="noStrike">
              <a:solidFill>
                <a:schemeClr val="dk1"/>
              </a:solidFill>
              <a:latin typeface="Trebuchet MS"/>
              <a:ea typeface="Trebuchet MS"/>
              <a:cs typeface="Trebuchet MS"/>
              <a:sym typeface="Trebuchet MS"/>
            </a:endParaRPr>
          </a:p>
        </p:txBody>
      </p:sp>
      <p:pic>
        <p:nvPicPr>
          <p:cNvPr id="364" name="Google Shape;364;p40"/>
          <p:cNvPicPr preferRelativeResize="0"/>
          <p:nvPr/>
        </p:nvPicPr>
        <p:blipFill rotWithShape="1">
          <a:blip r:embed="rId5">
            <a:alphaModFix/>
          </a:blip>
          <a:srcRect b="0" l="0" r="0" t="0"/>
          <a:stretch/>
        </p:blipFill>
        <p:spPr>
          <a:xfrm>
            <a:off x="7753190" y="6358764"/>
            <a:ext cx="566206" cy="4001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Solution – architecture orientée service</a:t>
            </a:r>
            <a:endParaRPr/>
          </a:p>
        </p:txBody>
      </p:sp>
      <p:sp>
        <p:nvSpPr>
          <p:cNvPr id="370" name="Google Shape;370;p4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Notion de service: système proposant des fonctionnalités cohérentes, indépendantes des autres services</a:t>
            </a:r>
            <a:endParaRPr/>
          </a:p>
          <a:p>
            <a:pPr indent="-251459" lvl="0" marL="342900" rtl="0" algn="l">
              <a:lnSpc>
                <a:spcPct val="100000"/>
              </a:lnSpc>
              <a:spcBef>
                <a:spcPts val="1000"/>
              </a:spcBef>
              <a:spcAft>
                <a:spcPts val="0"/>
              </a:spcAft>
              <a:buSzPts val="1440"/>
              <a:buNone/>
            </a:pPr>
            <a:r>
              <a:t/>
            </a:r>
            <a:endParaRPr/>
          </a:p>
          <a:p>
            <a:pPr indent="-342900" lvl="0" marL="342900" rtl="0" algn="l">
              <a:lnSpc>
                <a:spcPct val="100000"/>
              </a:lnSpc>
              <a:spcBef>
                <a:spcPts val="1000"/>
              </a:spcBef>
              <a:spcAft>
                <a:spcPts val="0"/>
              </a:spcAft>
              <a:buSzPts val="1440"/>
              <a:buChar char="►"/>
            </a:pPr>
            <a:r>
              <a:rPr lang="fr-FR"/>
              <a:t>Problématiques : </a:t>
            </a:r>
            <a:endParaRPr/>
          </a:p>
          <a:p>
            <a:pPr indent="-285750" lvl="1" marL="742950" rtl="0" algn="l">
              <a:lnSpc>
                <a:spcPct val="100000"/>
              </a:lnSpc>
              <a:spcBef>
                <a:spcPts val="1000"/>
              </a:spcBef>
              <a:spcAft>
                <a:spcPts val="0"/>
              </a:spcAft>
              <a:buSzPts val="1280"/>
              <a:buChar char="►"/>
            </a:pPr>
            <a:r>
              <a:rPr lang="fr-FR"/>
              <a:t>Maximiser la réutilisation des fonctionnalités : chaque système « publie » ses fonctionnalités et comment les utiliser</a:t>
            </a:r>
            <a:endParaRPr/>
          </a:p>
          <a:p>
            <a:pPr indent="-285750" lvl="1" marL="742950" rtl="0" algn="l">
              <a:lnSpc>
                <a:spcPct val="100000"/>
              </a:lnSpc>
              <a:spcBef>
                <a:spcPts val="1000"/>
              </a:spcBef>
              <a:spcAft>
                <a:spcPts val="0"/>
              </a:spcAft>
              <a:buSzPts val="1280"/>
              <a:buChar char="►"/>
            </a:pPr>
            <a:r>
              <a:rPr lang="fr-FR"/>
              <a:t>Comment localiser tel ou tel service : annuaire des services publiés, avec leur URL</a:t>
            </a:r>
            <a:endParaRPr/>
          </a:p>
          <a:p>
            <a:pPr indent="-285750" lvl="1" marL="742950" rtl="0" algn="l">
              <a:lnSpc>
                <a:spcPct val="100000"/>
              </a:lnSpc>
              <a:spcBef>
                <a:spcPts val="1000"/>
              </a:spcBef>
              <a:spcAft>
                <a:spcPts val="0"/>
              </a:spcAft>
              <a:buSzPts val="1280"/>
              <a:buChar char="►"/>
            </a:pPr>
            <a:r>
              <a:rPr lang="fr-FR"/>
              <a:t>Comment faire communiquer les applications les unes avec les autres : utilisation d’un langage socle commun (XML) : il y a seulement besoin d’adaptateurs depuis et vers le XML</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
          <p:cNvSpPr txBox="1"/>
          <p:nvPr>
            <p:ph type="title"/>
          </p:nvPr>
        </p:nvSpPr>
        <p:spPr>
          <a:xfrm>
            <a:off x="677334" y="609600"/>
            <a:ext cx="6707535"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 Architecturer » ses applications</a:t>
            </a:r>
            <a:endParaRPr/>
          </a:p>
        </p:txBody>
      </p:sp>
      <p:sp>
        <p:nvSpPr>
          <p:cNvPr id="177" name="Google Shape;177;p2"/>
          <p:cNvSpPr txBox="1"/>
          <p:nvPr>
            <p:ph idx="1" type="body"/>
          </p:nvPr>
        </p:nvSpPr>
        <p:spPr>
          <a:xfrm>
            <a:off x="677334" y="2160589"/>
            <a:ext cx="5784698" cy="42198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SzPct val="79999"/>
              <a:buChar char="►"/>
            </a:pPr>
            <a:r>
              <a:rPr lang="fr-FR"/>
              <a:t>C’est la façon dont on construit un système</a:t>
            </a:r>
            <a:endParaRPr/>
          </a:p>
          <a:p>
            <a:pPr indent="-342900" lvl="0" marL="342900" rtl="0" algn="l">
              <a:lnSpc>
                <a:spcPct val="100000"/>
              </a:lnSpc>
              <a:spcBef>
                <a:spcPts val="1000"/>
              </a:spcBef>
              <a:spcAft>
                <a:spcPts val="0"/>
              </a:spcAft>
              <a:buSzPct val="79999"/>
              <a:buChar char="►"/>
            </a:pPr>
            <a:r>
              <a:rPr lang="fr-FR"/>
              <a:t>Modélisation à gros grains des éléments mis en œuvre et de leurs interconnexions</a:t>
            </a:r>
            <a:endParaRPr/>
          </a:p>
          <a:p>
            <a:pPr indent="-285750" lvl="1" marL="742950" rtl="0" algn="l">
              <a:lnSpc>
                <a:spcPct val="100000"/>
              </a:lnSpc>
              <a:spcBef>
                <a:spcPts val="1000"/>
              </a:spcBef>
              <a:spcAft>
                <a:spcPts val="0"/>
              </a:spcAft>
              <a:buSzPct val="80000"/>
              <a:buChar char="►"/>
            </a:pPr>
            <a:r>
              <a:rPr lang="fr-FR"/>
              <a:t>A plus haut niveau… des boites et des flèches! </a:t>
            </a:r>
            <a:endParaRPr/>
          </a:p>
          <a:p>
            <a:pPr indent="-222758" lvl="1" marL="742950" rtl="0" algn="l">
              <a:lnSpc>
                <a:spcPct val="100000"/>
              </a:lnSpc>
              <a:spcBef>
                <a:spcPts val="1000"/>
              </a:spcBef>
              <a:spcAft>
                <a:spcPts val="0"/>
              </a:spcAft>
              <a:buSzPct val="80000"/>
              <a:buNone/>
            </a:pPr>
            <a:r>
              <a:t/>
            </a:r>
            <a:endParaRPr/>
          </a:p>
          <a:p>
            <a:pPr indent="-342900" lvl="0" marL="342900" rtl="0" algn="l">
              <a:lnSpc>
                <a:spcPct val="100000"/>
              </a:lnSpc>
              <a:spcBef>
                <a:spcPts val="1000"/>
              </a:spcBef>
              <a:spcAft>
                <a:spcPts val="0"/>
              </a:spcAft>
              <a:buSzPct val="79999"/>
              <a:buChar char="►"/>
            </a:pPr>
            <a:r>
              <a:rPr lang="fr-FR"/>
              <a:t>Pourquoi architecturer? </a:t>
            </a:r>
            <a:endParaRPr/>
          </a:p>
          <a:p>
            <a:pPr indent="-285750" lvl="1" marL="742950" rtl="0" algn="l">
              <a:lnSpc>
                <a:spcPct val="100000"/>
              </a:lnSpc>
              <a:spcBef>
                <a:spcPts val="1000"/>
              </a:spcBef>
              <a:spcAft>
                <a:spcPts val="0"/>
              </a:spcAft>
              <a:buSzPct val="80000"/>
              <a:buChar char="►"/>
            </a:pPr>
            <a:r>
              <a:rPr lang="fr-FR"/>
              <a:t>Extensibilité, réutilisabilité, modularité : Evolutivité</a:t>
            </a:r>
            <a:endParaRPr/>
          </a:p>
          <a:p>
            <a:pPr indent="-285750" lvl="1" marL="742950" rtl="0" algn="l">
              <a:lnSpc>
                <a:spcPct val="100000"/>
              </a:lnSpc>
              <a:spcBef>
                <a:spcPts val="1000"/>
              </a:spcBef>
              <a:spcAft>
                <a:spcPts val="0"/>
              </a:spcAft>
              <a:buSzPct val="80000"/>
              <a:buChar char="►"/>
            </a:pPr>
            <a:r>
              <a:rPr lang="fr-FR"/>
              <a:t>Sécurité, fiabilité</a:t>
            </a:r>
            <a:endParaRPr/>
          </a:p>
          <a:p>
            <a:pPr indent="-285750" lvl="1" marL="742950" rtl="0" algn="l">
              <a:lnSpc>
                <a:spcPct val="100000"/>
              </a:lnSpc>
              <a:spcBef>
                <a:spcPts val="1000"/>
              </a:spcBef>
              <a:spcAft>
                <a:spcPts val="0"/>
              </a:spcAft>
              <a:buSzPct val="80000"/>
              <a:buChar char="►"/>
            </a:pPr>
            <a:r>
              <a:rPr lang="fr-FR"/>
              <a:t>Aisance de maintenance, de mise à jour</a:t>
            </a:r>
            <a:endParaRPr/>
          </a:p>
          <a:p>
            <a:pPr indent="-285750" lvl="1" marL="742950" rtl="0" algn="l">
              <a:lnSpc>
                <a:spcPct val="100000"/>
              </a:lnSpc>
              <a:spcBef>
                <a:spcPts val="1000"/>
              </a:spcBef>
              <a:spcAft>
                <a:spcPts val="0"/>
              </a:spcAft>
              <a:buSzPct val="80000"/>
              <a:buChar char="►"/>
            </a:pPr>
            <a:r>
              <a:rPr lang="fr-FR"/>
              <a:t>Développement en parallèle</a:t>
            </a:r>
            <a:endParaRPr/>
          </a:p>
          <a:p>
            <a:pPr indent="-285750" lvl="1" marL="742950" rtl="0" algn="l">
              <a:lnSpc>
                <a:spcPct val="100000"/>
              </a:lnSpc>
              <a:spcBef>
                <a:spcPts val="1000"/>
              </a:spcBef>
              <a:spcAft>
                <a:spcPts val="0"/>
              </a:spcAft>
              <a:buSzPct val="80000"/>
              <a:buChar char="►"/>
            </a:pPr>
            <a:r>
              <a:rPr lang="fr-FR"/>
              <a:t>Stabilité, efficacité</a:t>
            </a:r>
            <a:endParaRPr/>
          </a:p>
          <a:p>
            <a:pPr indent="-285750" lvl="1" marL="742950" rtl="0" algn="l">
              <a:lnSpc>
                <a:spcPct val="100000"/>
              </a:lnSpc>
              <a:spcBef>
                <a:spcPts val="1000"/>
              </a:spcBef>
              <a:spcAft>
                <a:spcPts val="0"/>
              </a:spcAft>
              <a:buSzPct val="80000"/>
              <a:buChar char="►"/>
            </a:pPr>
            <a:r>
              <a:rPr lang="fr-FR"/>
              <a:t>Contraintes matérielles, logicielles, réseau…</a:t>
            </a:r>
            <a:endParaRPr/>
          </a:p>
          <a:p>
            <a:pPr indent="-222758" lvl="1" marL="742950" rtl="0" algn="l">
              <a:lnSpc>
                <a:spcPct val="100000"/>
              </a:lnSpc>
              <a:spcBef>
                <a:spcPts val="1000"/>
              </a:spcBef>
              <a:spcAft>
                <a:spcPts val="0"/>
              </a:spcAft>
              <a:buSzPct val="80000"/>
              <a:buNone/>
            </a:pPr>
            <a:r>
              <a:t/>
            </a:r>
            <a:endParaRPr/>
          </a:p>
          <a:p>
            <a:pPr indent="-342900" lvl="0" marL="342900" rtl="0" algn="l">
              <a:lnSpc>
                <a:spcPct val="100000"/>
              </a:lnSpc>
              <a:spcBef>
                <a:spcPts val="1000"/>
              </a:spcBef>
              <a:spcAft>
                <a:spcPts val="0"/>
              </a:spcAft>
              <a:buSzPct val="79999"/>
              <a:buChar char="►"/>
            </a:pPr>
            <a:r>
              <a:rPr b="1" lang="fr-FR"/>
              <a:t>D’une façon générale, répondre aux contraintes toujours plus forte du développement logiciel, tant au niveau des utilisateurs que des développeurs et des opérations.</a:t>
            </a:r>
            <a:endParaRPr/>
          </a:p>
        </p:txBody>
      </p:sp>
      <p:pic>
        <p:nvPicPr>
          <p:cNvPr descr="A Glimpse at the Architectural Design Process - Urban Arena" id="178" name="Google Shape;178;p2"/>
          <p:cNvPicPr preferRelativeResize="0"/>
          <p:nvPr/>
        </p:nvPicPr>
        <p:blipFill rotWithShape="1">
          <a:blip r:embed="rId3">
            <a:alphaModFix/>
          </a:blip>
          <a:srcRect b="0" l="0" r="0" t="0"/>
          <a:stretch/>
        </p:blipFill>
        <p:spPr>
          <a:xfrm>
            <a:off x="7530509" y="161594"/>
            <a:ext cx="3897344" cy="1979120"/>
          </a:xfrm>
          <a:prstGeom prst="rect">
            <a:avLst/>
          </a:prstGeom>
          <a:noFill/>
          <a:ln cap="flat" cmpd="sng" w="9525">
            <a:solidFill>
              <a:schemeClr val="accent1"/>
            </a:solidFill>
            <a:prstDash val="solid"/>
            <a:round/>
            <a:headEnd len="sm" w="sm" type="none"/>
            <a:tailEnd len="sm" w="sm" type="none"/>
          </a:ln>
        </p:spPr>
      </p:pic>
      <p:pic>
        <p:nvPicPr>
          <p:cNvPr descr="Architectural Drawing Images, Stock Photos &amp; Vectors | Shutterstock" id="179" name="Google Shape;179;p2"/>
          <p:cNvPicPr preferRelativeResize="0"/>
          <p:nvPr/>
        </p:nvPicPr>
        <p:blipFill rotWithShape="1">
          <a:blip r:embed="rId4">
            <a:alphaModFix/>
          </a:blip>
          <a:srcRect b="0" l="0" r="0" t="0"/>
          <a:stretch/>
        </p:blipFill>
        <p:spPr>
          <a:xfrm>
            <a:off x="7530509" y="2259157"/>
            <a:ext cx="3907866" cy="1873634"/>
          </a:xfrm>
          <a:prstGeom prst="rect">
            <a:avLst/>
          </a:prstGeom>
          <a:noFill/>
          <a:ln cap="flat" cmpd="sng" w="9525">
            <a:solidFill>
              <a:schemeClr val="accent1"/>
            </a:solidFill>
            <a:prstDash val="solid"/>
            <a:round/>
            <a:headEnd len="sm" w="sm" type="none"/>
            <a:tailEnd len="sm" w="sm" type="none"/>
          </a:ln>
        </p:spPr>
      </p:pic>
      <p:pic>
        <p:nvPicPr>
          <p:cNvPr descr="Plan d'architecte, esquisse, perspective... À quoi servent-ils ?" id="180" name="Google Shape;180;p2"/>
          <p:cNvPicPr preferRelativeResize="0"/>
          <p:nvPr/>
        </p:nvPicPr>
        <p:blipFill rotWithShape="1">
          <a:blip r:embed="rId5">
            <a:alphaModFix/>
          </a:blip>
          <a:srcRect b="0" l="0" r="0" t="0"/>
          <a:stretch/>
        </p:blipFill>
        <p:spPr>
          <a:xfrm>
            <a:off x="7530510" y="4251234"/>
            <a:ext cx="3907865" cy="238193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Solution – architecture orientée service</a:t>
            </a:r>
            <a:endParaRPr/>
          </a:p>
        </p:txBody>
      </p:sp>
      <p:sp>
        <p:nvSpPr>
          <p:cNvPr id="376" name="Google Shape;376;p42"/>
          <p:cNvSpPr txBox="1"/>
          <p:nvPr>
            <p:ph idx="1" type="body"/>
          </p:nvPr>
        </p:nvSpPr>
        <p:spPr>
          <a:xfrm>
            <a:off x="4554584" y="2102470"/>
            <a:ext cx="5486400" cy="3880773"/>
          </a:xfrm>
          <a:prstGeom prst="rect">
            <a:avLst/>
          </a:prstGeom>
          <a:noFill/>
          <a:ln>
            <a:noFill/>
          </a:ln>
        </p:spPr>
        <p:txBody>
          <a:bodyPr anchorCtr="0" anchor="t" bIns="45700" lIns="91425" spcFirstLastPara="1" rIns="91425" wrap="square" tIns="45700">
            <a:normAutofit fontScale="92500" lnSpcReduction="10000"/>
          </a:bodyPr>
          <a:lstStyle/>
          <a:p>
            <a:pPr indent="-285750" lvl="1" marL="742950" rtl="0" algn="l">
              <a:lnSpc>
                <a:spcPct val="100000"/>
              </a:lnSpc>
              <a:spcBef>
                <a:spcPts val="0"/>
              </a:spcBef>
              <a:spcAft>
                <a:spcPts val="0"/>
              </a:spcAft>
              <a:buSzPct val="80000"/>
              <a:buChar char="►"/>
            </a:pPr>
            <a:r>
              <a:rPr lang="fr-FR"/>
              <a:t>Publication : « Contrat » au format Web Service Description Language (WSDL), décrivant :</a:t>
            </a:r>
            <a:endParaRPr/>
          </a:p>
          <a:p>
            <a:pPr indent="-228600" lvl="2" marL="1143000" rtl="0" algn="l">
              <a:lnSpc>
                <a:spcPct val="100000"/>
              </a:lnSpc>
              <a:spcBef>
                <a:spcPts val="1000"/>
              </a:spcBef>
              <a:spcAft>
                <a:spcPts val="0"/>
              </a:spcAft>
              <a:buSzPct val="80000"/>
              <a:buChar char="►"/>
            </a:pPr>
            <a:r>
              <a:rPr lang="fr-FR"/>
              <a:t>Le fonctionnement du service</a:t>
            </a:r>
            <a:endParaRPr/>
          </a:p>
          <a:p>
            <a:pPr indent="-228600" lvl="2" marL="1143000" rtl="0" algn="l">
              <a:lnSpc>
                <a:spcPct val="100000"/>
              </a:lnSpc>
              <a:spcBef>
                <a:spcPts val="1000"/>
              </a:spcBef>
              <a:spcAft>
                <a:spcPts val="0"/>
              </a:spcAft>
              <a:buSzPct val="80000"/>
              <a:buChar char="►"/>
            </a:pPr>
            <a:r>
              <a:rPr lang="fr-FR"/>
              <a:t>La liste des fonctions et paramètres requis</a:t>
            </a:r>
            <a:endParaRPr/>
          </a:p>
          <a:p>
            <a:pPr indent="-228600" lvl="2" marL="1143000" rtl="0" algn="l">
              <a:lnSpc>
                <a:spcPct val="100000"/>
              </a:lnSpc>
              <a:spcBef>
                <a:spcPts val="1000"/>
              </a:spcBef>
              <a:spcAft>
                <a:spcPts val="0"/>
              </a:spcAft>
              <a:buSzPct val="80000"/>
              <a:buChar char="►"/>
            </a:pPr>
            <a:r>
              <a:rPr lang="fr-FR"/>
              <a:t>L’URL du service</a:t>
            </a:r>
            <a:endParaRPr/>
          </a:p>
          <a:p>
            <a:pPr indent="-162814" lvl="2" marL="1143000" rtl="0" algn="l">
              <a:lnSpc>
                <a:spcPct val="100000"/>
              </a:lnSpc>
              <a:spcBef>
                <a:spcPts val="1000"/>
              </a:spcBef>
              <a:spcAft>
                <a:spcPts val="0"/>
              </a:spcAft>
              <a:buSzPct val="80000"/>
              <a:buNone/>
            </a:pPr>
            <a:r>
              <a:t/>
            </a:r>
            <a:endParaRPr/>
          </a:p>
          <a:p>
            <a:pPr indent="-285750" lvl="1" marL="742950" rtl="0" algn="l">
              <a:lnSpc>
                <a:spcPct val="100000"/>
              </a:lnSpc>
              <a:spcBef>
                <a:spcPts val="1000"/>
              </a:spcBef>
              <a:spcAft>
                <a:spcPts val="0"/>
              </a:spcAft>
              <a:buSzPct val="80000"/>
              <a:buChar char="►"/>
            </a:pPr>
            <a:r>
              <a:rPr lang="fr-FR"/>
              <a:t>Localisation : Mise en place d’un annuaire UDDI (Universal Description Discovery and Integration)</a:t>
            </a:r>
            <a:endParaRPr/>
          </a:p>
          <a:p>
            <a:pPr indent="-228600" lvl="2" marL="1143000" rtl="0" algn="l">
              <a:lnSpc>
                <a:spcPct val="100000"/>
              </a:lnSpc>
              <a:spcBef>
                <a:spcPts val="1000"/>
              </a:spcBef>
              <a:spcAft>
                <a:spcPts val="0"/>
              </a:spcAft>
              <a:buSzPct val="80000"/>
              <a:buChar char="►"/>
            </a:pPr>
            <a:r>
              <a:rPr lang="fr-FR"/>
              <a:t>Centralise les contrats WSDL</a:t>
            </a:r>
            <a:endParaRPr/>
          </a:p>
          <a:p>
            <a:pPr indent="-162814" lvl="2" marL="1143000" rtl="0" algn="l">
              <a:lnSpc>
                <a:spcPct val="100000"/>
              </a:lnSpc>
              <a:spcBef>
                <a:spcPts val="1000"/>
              </a:spcBef>
              <a:spcAft>
                <a:spcPts val="0"/>
              </a:spcAft>
              <a:buSzPct val="80000"/>
              <a:buNone/>
            </a:pPr>
            <a:r>
              <a:t/>
            </a:r>
            <a:endParaRPr/>
          </a:p>
          <a:p>
            <a:pPr indent="-285750" lvl="1" marL="742950" rtl="0" algn="l">
              <a:lnSpc>
                <a:spcPct val="100000"/>
              </a:lnSpc>
              <a:spcBef>
                <a:spcPts val="1000"/>
              </a:spcBef>
              <a:spcAft>
                <a:spcPts val="0"/>
              </a:spcAft>
              <a:buSzPct val="80000"/>
              <a:buChar char="►"/>
            </a:pPr>
            <a:r>
              <a:rPr lang="fr-FR"/>
              <a:t>Communication : Mise en place d’un protocole spécifique (SOAP - ancien acronyme de Simple Object Access Protocol) qui sert de langage commun</a:t>
            </a:r>
            <a:endParaRPr/>
          </a:p>
        </p:txBody>
      </p:sp>
      <p:pic>
        <p:nvPicPr>
          <p:cNvPr descr=":UDDI:" id="377" name="Google Shape;377;p42"/>
          <p:cNvPicPr preferRelativeResize="0"/>
          <p:nvPr/>
        </p:nvPicPr>
        <p:blipFill rotWithShape="1">
          <a:blip r:embed="rId3">
            <a:alphaModFix/>
          </a:blip>
          <a:srcRect b="0" l="0" r="0" t="0"/>
          <a:stretch/>
        </p:blipFill>
        <p:spPr>
          <a:xfrm>
            <a:off x="505317" y="2370473"/>
            <a:ext cx="3970142" cy="1988168"/>
          </a:xfrm>
          <a:prstGeom prst="rect">
            <a:avLst/>
          </a:prstGeom>
          <a:noFill/>
          <a:ln>
            <a:noFill/>
          </a:ln>
        </p:spPr>
      </p:pic>
      <p:pic>
        <p:nvPicPr>
          <p:cNvPr id="378" name="Google Shape;378;p42">
            <a:hlinkClick r:id="rId4"/>
          </p:cNvPr>
          <p:cNvPicPr preferRelativeResize="0"/>
          <p:nvPr/>
        </p:nvPicPr>
        <p:blipFill rotWithShape="1">
          <a:blip r:embed="rId5">
            <a:alphaModFix/>
          </a:blip>
          <a:srcRect b="0" l="0" r="0" t="0"/>
          <a:stretch/>
        </p:blipFill>
        <p:spPr>
          <a:xfrm>
            <a:off x="568618" y="4398604"/>
            <a:ext cx="566206" cy="4001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Les 8 commandements des SOA</a:t>
            </a:r>
            <a:endParaRPr/>
          </a:p>
        </p:txBody>
      </p:sp>
      <p:sp>
        <p:nvSpPr>
          <p:cNvPr id="384" name="Google Shape;384;p43"/>
          <p:cNvSpPr txBox="1"/>
          <p:nvPr>
            <p:ph idx="1" type="body"/>
          </p:nvPr>
        </p:nvSpPr>
        <p:spPr>
          <a:xfrm>
            <a:off x="1078193" y="2037227"/>
            <a:ext cx="3984879" cy="388077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SzPct val="80000"/>
              <a:buChar char="►"/>
            </a:pPr>
            <a:r>
              <a:rPr lang="fr-FR" sz="1400"/>
              <a:t>Couplage faible:  </a:t>
            </a:r>
            <a:r>
              <a:rPr lang="fr-FR" sz="1200"/>
              <a:t>un service doit être au maximum indépendant et ne pas s’appuyer directement sur d’autres services. Il peut s’appuyer par contre sur des contrats présents dans l’UDDI</a:t>
            </a:r>
            <a:endParaRPr/>
          </a:p>
          <a:p>
            <a:pPr indent="-277114" lvl="0" marL="342900" rtl="0" algn="l">
              <a:lnSpc>
                <a:spcPct val="100000"/>
              </a:lnSpc>
              <a:spcBef>
                <a:spcPts val="1000"/>
              </a:spcBef>
              <a:spcAft>
                <a:spcPts val="0"/>
              </a:spcAft>
              <a:buSzPct val="80000"/>
              <a:buNone/>
            </a:pPr>
            <a:r>
              <a:t/>
            </a:r>
            <a:endParaRPr sz="1400"/>
          </a:p>
          <a:p>
            <a:pPr indent="-342900" lvl="0" marL="342900" rtl="0" algn="l">
              <a:lnSpc>
                <a:spcPct val="100000"/>
              </a:lnSpc>
              <a:spcBef>
                <a:spcPts val="1000"/>
              </a:spcBef>
              <a:spcAft>
                <a:spcPts val="0"/>
              </a:spcAft>
              <a:buSzPct val="80000"/>
              <a:buChar char="►"/>
            </a:pPr>
            <a:r>
              <a:rPr lang="fr-FR" sz="1400"/>
              <a:t>Services abstraits:  </a:t>
            </a:r>
            <a:r>
              <a:rPr lang="fr-FR" sz="1200"/>
              <a:t>un contrat WSDL offre une couche d’abstraction avec l’implémentation d’un service. Cette interface doit être minimale et ne pas décrire le fonctionnement interne du service</a:t>
            </a:r>
            <a:endParaRPr sz="1400"/>
          </a:p>
          <a:p>
            <a:pPr indent="-277114" lvl="0" marL="342900" rtl="0" algn="l">
              <a:lnSpc>
                <a:spcPct val="100000"/>
              </a:lnSpc>
              <a:spcBef>
                <a:spcPts val="1000"/>
              </a:spcBef>
              <a:spcAft>
                <a:spcPts val="0"/>
              </a:spcAft>
              <a:buSzPct val="80000"/>
              <a:buNone/>
            </a:pPr>
            <a:r>
              <a:t/>
            </a:r>
            <a:endParaRPr sz="1400"/>
          </a:p>
          <a:p>
            <a:pPr indent="-342900" lvl="0" marL="342900" rtl="0" algn="l">
              <a:lnSpc>
                <a:spcPct val="100000"/>
              </a:lnSpc>
              <a:spcBef>
                <a:spcPts val="1000"/>
              </a:spcBef>
              <a:spcAft>
                <a:spcPts val="0"/>
              </a:spcAft>
              <a:buSzPct val="80000"/>
              <a:buChar char="►"/>
            </a:pPr>
            <a:r>
              <a:rPr lang="fr-FR" sz="1400"/>
              <a:t>Réutilisabilité : </a:t>
            </a:r>
            <a:r>
              <a:rPr lang="fr-FR" sz="1100"/>
              <a:t>le service renvoie des réponses neutres, non dépendantes de la logique métier. C’est au service appelant d’appliquer sa logique.</a:t>
            </a:r>
            <a:endParaRPr/>
          </a:p>
          <a:p>
            <a:pPr indent="0" lvl="0" marL="0" rtl="0" algn="l">
              <a:lnSpc>
                <a:spcPct val="100000"/>
              </a:lnSpc>
              <a:spcBef>
                <a:spcPts val="1000"/>
              </a:spcBef>
              <a:spcAft>
                <a:spcPts val="0"/>
              </a:spcAft>
              <a:buSzPct val="80000"/>
              <a:buNone/>
            </a:pPr>
            <a:r>
              <a:t/>
            </a:r>
            <a:endParaRPr sz="1400"/>
          </a:p>
          <a:p>
            <a:pPr indent="-342900" lvl="0" marL="342900" rtl="0" algn="l">
              <a:lnSpc>
                <a:spcPct val="100000"/>
              </a:lnSpc>
              <a:spcBef>
                <a:spcPts val="1000"/>
              </a:spcBef>
              <a:spcAft>
                <a:spcPts val="0"/>
              </a:spcAft>
              <a:buSzPct val="80000"/>
              <a:buChar char="►"/>
            </a:pPr>
            <a:r>
              <a:rPr lang="fr-FR" sz="1400"/>
              <a:t>Autonomie : </a:t>
            </a:r>
            <a:r>
              <a:rPr lang="fr-FR" sz="1200"/>
              <a:t>Faire en sorte que le service puisse être empaqueté sans dépendances particulières de code.</a:t>
            </a:r>
            <a:endParaRPr sz="1400"/>
          </a:p>
        </p:txBody>
      </p:sp>
      <p:sp>
        <p:nvSpPr>
          <p:cNvPr id="385" name="Google Shape;385;p43"/>
          <p:cNvSpPr txBox="1"/>
          <p:nvPr/>
        </p:nvSpPr>
        <p:spPr>
          <a:xfrm>
            <a:off x="6502411" y="2037228"/>
            <a:ext cx="3704035" cy="388077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960"/>
              <a:buFont typeface="Noto Sans Symbols"/>
              <a:buChar char="►"/>
            </a:pPr>
            <a:r>
              <a:rPr b="0" i="0" lang="fr-FR" sz="1200" u="none" cap="none" strike="noStrike">
                <a:solidFill>
                  <a:srgbClr val="3F3F3F"/>
                </a:solidFill>
                <a:latin typeface="Trebuchet MS"/>
                <a:ea typeface="Trebuchet MS"/>
                <a:cs typeface="Trebuchet MS"/>
                <a:sym typeface="Trebuchet MS"/>
              </a:rPr>
              <a:t>Sans état (stateless):  </a:t>
            </a:r>
            <a:r>
              <a:rPr b="0" i="0" lang="fr-FR" sz="1100" u="none" cap="none" strike="noStrike">
                <a:solidFill>
                  <a:srgbClr val="3F3F3F"/>
                </a:solidFill>
                <a:latin typeface="Trebuchet MS"/>
                <a:ea typeface="Trebuchet MS"/>
                <a:cs typeface="Trebuchet MS"/>
                <a:sym typeface="Trebuchet MS"/>
              </a:rPr>
              <a:t>Une requête ne doit pas dépendre de la réponse d’une autre.</a:t>
            </a:r>
            <a:endParaRPr b="0" i="0" sz="1050" u="none" cap="none" strike="noStrike">
              <a:solidFill>
                <a:srgbClr val="3F3F3F"/>
              </a:solidFill>
              <a:latin typeface="Trebuchet MS"/>
              <a:ea typeface="Trebuchet MS"/>
              <a:cs typeface="Trebuchet MS"/>
              <a:sym typeface="Trebuchet MS"/>
            </a:endParaRPr>
          </a:p>
          <a:p>
            <a:pPr indent="-285750" lvl="1" marL="742950" marR="0" rtl="0" algn="l">
              <a:lnSpc>
                <a:spcPct val="100000"/>
              </a:lnSpc>
              <a:spcBef>
                <a:spcPts val="1000"/>
              </a:spcBef>
              <a:spcAft>
                <a:spcPts val="0"/>
              </a:spcAft>
              <a:buClr>
                <a:schemeClr val="accent1"/>
              </a:buClr>
              <a:buSzPts val="800"/>
              <a:buFont typeface="Noto Sans Symbols"/>
              <a:buChar char="►"/>
            </a:pPr>
            <a:r>
              <a:rPr b="0" i="0" lang="fr-FR" sz="1000" u="none" cap="none" strike="noStrike">
                <a:solidFill>
                  <a:srgbClr val="3F3F3F"/>
                </a:solidFill>
                <a:latin typeface="Trebuchet MS"/>
                <a:ea typeface="Trebuchet MS"/>
                <a:cs typeface="Trebuchet MS"/>
                <a:sym typeface="Trebuchet MS"/>
              </a:rPr>
              <a:t>Toutes les infos doivent être dans la requête!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800"/>
              <a:buFont typeface="Noto Sans Symbols"/>
              <a:buChar char="►"/>
            </a:pPr>
            <a:r>
              <a:rPr b="0" i="0" lang="fr-FR" sz="1000" u="none" cap="none" strike="noStrike">
                <a:solidFill>
                  <a:srgbClr val="3F3F3F"/>
                </a:solidFill>
                <a:latin typeface="Trebuchet MS"/>
                <a:ea typeface="Trebuchet MS"/>
                <a:cs typeface="Trebuchet MS"/>
                <a:sym typeface="Trebuchet MS"/>
              </a:rPr>
              <a:t>Pas de session!</a:t>
            </a:r>
            <a:endParaRPr b="0" i="0" sz="1400" u="none" cap="none" strike="noStrike">
              <a:solidFill>
                <a:srgbClr val="000000"/>
              </a:solidFill>
              <a:latin typeface="Arial"/>
              <a:ea typeface="Arial"/>
              <a:cs typeface="Arial"/>
              <a:sym typeface="Arial"/>
            </a:endParaRPr>
          </a:p>
          <a:p>
            <a:pPr indent="-281940" lvl="0" marL="342900" marR="0" rtl="0" algn="l">
              <a:lnSpc>
                <a:spcPct val="100000"/>
              </a:lnSpc>
              <a:spcBef>
                <a:spcPts val="1000"/>
              </a:spcBef>
              <a:spcAft>
                <a:spcPts val="0"/>
              </a:spcAft>
              <a:buClr>
                <a:schemeClr val="accent1"/>
              </a:buClr>
              <a:buSzPts val="960"/>
              <a:buFont typeface="Noto Sans Symbols"/>
              <a:buNone/>
            </a:pPr>
            <a:r>
              <a:t/>
            </a:r>
            <a:endParaRPr b="0" i="0" sz="1200" u="none" cap="none" strike="noStrike">
              <a:solidFill>
                <a:srgbClr val="3F3F3F"/>
              </a:solidFill>
              <a:latin typeface="Trebuchet MS"/>
              <a:ea typeface="Trebuchet MS"/>
              <a:cs typeface="Trebuchet MS"/>
              <a:sym typeface="Trebuchet MS"/>
            </a:endParaRPr>
          </a:p>
          <a:p>
            <a:pPr indent="-342900" lvl="0" marL="342900" marR="0" rtl="0" algn="l">
              <a:lnSpc>
                <a:spcPct val="100000"/>
              </a:lnSpc>
              <a:spcBef>
                <a:spcPts val="1000"/>
              </a:spcBef>
              <a:spcAft>
                <a:spcPts val="0"/>
              </a:spcAft>
              <a:buClr>
                <a:schemeClr val="accent1"/>
              </a:buClr>
              <a:buSzPts val="960"/>
              <a:buFont typeface="Noto Sans Symbols"/>
              <a:buChar char="►"/>
            </a:pPr>
            <a:r>
              <a:rPr b="0" i="0" lang="fr-FR" sz="1200" u="none" cap="none" strike="noStrike">
                <a:solidFill>
                  <a:srgbClr val="3F3F3F"/>
                </a:solidFill>
                <a:latin typeface="Trebuchet MS"/>
                <a:ea typeface="Trebuchet MS"/>
                <a:cs typeface="Trebuchet MS"/>
                <a:sym typeface="Trebuchet MS"/>
              </a:rPr>
              <a:t>Découvrabilité:  </a:t>
            </a:r>
            <a:r>
              <a:rPr b="0" i="0" lang="fr-FR" sz="1100" u="none" cap="none" strike="noStrike">
                <a:solidFill>
                  <a:srgbClr val="3F3F3F"/>
                </a:solidFill>
                <a:latin typeface="Trebuchet MS"/>
                <a:ea typeface="Trebuchet MS"/>
                <a:cs typeface="Trebuchet MS"/>
                <a:sym typeface="Trebuchet MS"/>
              </a:rPr>
              <a:t>publication dans un annuaire UDDI</a:t>
            </a:r>
            <a:endParaRPr b="0" i="0" sz="1200" u="none" cap="none" strike="noStrike">
              <a:solidFill>
                <a:srgbClr val="3F3F3F"/>
              </a:solidFill>
              <a:latin typeface="Trebuchet MS"/>
              <a:ea typeface="Trebuchet MS"/>
              <a:cs typeface="Trebuchet MS"/>
              <a:sym typeface="Trebuchet MS"/>
            </a:endParaRPr>
          </a:p>
          <a:p>
            <a:pPr indent="-281940" lvl="0" marL="342900" marR="0" rtl="0" algn="l">
              <a:lnSpc>
                <a:spcPct val="100000"/>
              </a:lnSpc>
              <a:spcBef>
                <a:spcPts val="1000"/>
              </a:spcBef>
              <a:spcAft>
                <a:spcPts val="0"/>
              </a:spcAft>
              <a:buClr>
                <a:schemeClr val="accent1"/>
              </a:buClr>
              <a:buSzPts val="960"/>
              <a:buFont typeface="Noto Sans Symbols"/>
              <a:buNone/>
            </a:pPr>
            <a:r>
              <a:t/>
            </a:r>
            <a:endParaRPr b="0" i="0" sz="1200" u="none" cap="none" strike="noStrike">
              <a:solidFill>
                <a:srgbClr val="3F3F3F"/>
              </a:solidFill>
              <a:latin typeface="Trebuchet MS"/>
              <a:ea typeface="Trebuchet MS"/>
              <a:cs typeface="Trebuchet MS"/>
              <a:sym typeface="Trebuchet MS"/>
            </a:endParaRPr>
          </a:p>
          <a:p>
            <a:pPr indent="-342900" lvl="0" marL="342900" marR="0" rtl="0" algn="l">
              <a:lnSpc>
                <a:spcPct val="100000"/>
              </a:lnSpc>
              <a:spcBef>
                <a:spcPts val="1000"/>
              </a:spcBef>
              <a:spcAft>
                <a:spcPts val="0"/>
              </a:spcAft>
              <a:buClr>
                <a:schemeClr val="accent1"/>
              </a:buClr>
              <a:buSzPts val="960"/>
              <a:buFont typeface="Noto Sans Symbols"/>
              <a:buChar char="►"/>
            </a:pPr>
            <a:r>
              <a:rPr b="0" i="0" lang="fr-FR" sz="1200" u="none" cap="none" strike="noStrike">
                <a:solidFill>
                  <a:srgbClr val="3F3F3F"/>
                </a:solidFill>
                <a:latin typeface="Trebuchet MS"/>
                <a:ea typeface="Trebuchet MS"/>
                <a:cs typeface="Trebuchet MS"/>
                <a:sym typeface="Trebuchet MS"/>
              </a:rPr>
              <a:t>Contrat standard : </a:t>
            </a:r>
            <a:r>
              <a:rPr b="0" i="0" lang="fr-FR" sz="1100" u="none" cap="none" strike="noStrike">
                <a:solidFill>
                  <a:srgbClr val="3F3F3F"/>
                </a:solidFill>
                <a:latin typeface="Trebuchet MS"/>
                <a:ea typeface="Trebuchet MS"/>
                <a:cs typeface="Trebuchet MS"/>
                <a:sym typeface="Trebuchet MS"/>
              </a:rPr>
              <a:t>Suivre les règles de création d’un contrat WDSL</a:t>
            </a:r>
            <a:endParaRPr b="0" i="0" sz="1050" u="none" cap="none" strike="noStrike">
              <a:solidFill>
                <a:srgbClr val="3F3F3F"/>
              </a:solidFill>
              <a:latin typeface="Trebuchet MS"/>
              <a:ea typeface="Trebuchet MS"/>
              <a:cs typeface="Trebuchet MS"/>
              <a:sym typeface="Trebuchet MS"/>
            </a:endParaRPr>
          </a:p>
          <a:p>
            <a:pPr indent="0" lvl="0" marL="0" marR="0" rtl="0" algn="l">
              <a:lnSpc>
                <a:spcPct val="100000"/>
              </a:lnSpc>
              <a:spcBef>
                <a:spcPts val="1000"/>
              </a:spcBef>
              <a:spcAft>
                <a:spcPts val="0"/>
              </a:spcAft>
              <a:buClr>
                <a:schemeClr val="accent1"/>
              </a:buClr>
              <a:buSzPts val="960"/>
              <a:buFont typeface="Noto Sans Symbols"/>
              <a:buNone/>
            </a:pPr>
            <a:r>
              <a:t/>
            </a:r>
            <a:endParaRPr b="0" i="0" sz="1200" u="none" cap="none" strike="noStrike">
              <a:solidFill>
                <a:srgbClr val="3F3F3F"/>
              </a:solidFill>
              <a:latin typeface="Trebuchet MS"/>
              <a:ea typeface="Trebuchet MS"/>
              <a:cs typeface="Trebuchet MS"/>
              <a:sym typeface="Trebuchet MS"/>
            </a:endParaRPr>
          </a:p>
          <a:p>
            <a:pPr indent="-342900" lvl="0" marL="342900" marR="0" rtl="0" algn="l">
              <a:lnSpc>
                <a:spcPct val="100000"/>
              </a:lnSpc>
              <a:spcBef>
                <a:spcPts val="1000"/>
              </a:spcBef>
              <a:spcAft>
                <a:spcPts val="0"/>
              </a:spcAft>
              <a:buClr>
                <a:schemeClr val="accent1"/>
              </a:buClr>
              <a:buSzPts val="960"/>
              <a:buFont typeface="Noto Sans Symbols"/>
              <a:buChar char="►"/>
            </a:pPr>
            <a:r>
              <a:rPr b="0" i="0" lang="fr-FR" sz="1200" u="none" cap="none" strike="noStrike">
                <a:solidFill>
                  <a:srgbClr val="3F3F3F"/>
                </a:solidFill>
                <a:latin typeface="Trebuchet MS"/>
                <a:ea typeface="Trebuchet MS"/>
                <a:cs typeface="Trebuchet MS"/>
                <a:sym typeface="Trebuchet MS"/>
              </a:rPr>
              <a:t>Composabilité : </a:t>
            </a:r>
            <a:r>
              <a:rPr b="0" i="0" lang="fr-FR" sz="1100" u="none" cap="none" strike="noStrike">
                <a:solidFill>
                  <a:srgbClr val="3F3F3F"/>
                </a:solidFill>
                <a:latin typeface="Trebuchet MS"/>
                <a:ea typeface="Trebuchet MS"/>
                <a:cs typeface="Trebuchet MS"/>
                <a:sym typeface="Trebuchet MS"/>
              </a:rPr>
              <a:t>Il est maintenant possible d’intégrer le service au sein d’un écosystème…</a:t>
            </a:r>
            <a:endParaRPr b="0" i="0" sz="1400" u="none" cap="none" strike="noStrike">
              <a:solidFill>
                <a:srgbClr val="000000"/>
              </a:solidFill>
              <a:latin typeface="Arial"/>
              <a:ea typeface="Arial"/>
              <a:cs typeface="Arial"/>
              <a:sym typeface="Arial"/>
            </a:endParaRPr>
          </a:p>
        </p:txBody>
      </p:sp>
      <p:pic>
        <p:nvPicPr>
          <p:cNvPr descr="Everything You Need to Know About Loose Coupling in Java | Edureka" id="386" name="Google Shape;386;p43"/>
          <p:cNvPicPr preferRelativeResize="0"/>
          <p:nvPr/>
        </p:nvPicPr>
        <p:blipFill rotWithShape="1">
          <a:blip r:embed="rId3">
            <a:alphaModFix/>
          </a:blip>
          <a:srcRect b="0" l="0" r="0" t="0"/>
          <a:stretch/>
        </p:blipFill>
        <p:spPr>
          <a:xfrm>
            <a:off x="408382" y="2144894"/>
            <a:ext cx="705066" cy="587555"/>
          </a:xfrm>
          <a:prstGeom prst="rect">
            <a:avLst/>
          </a:prstGeom>
          <a:noFill/>
          <a:ln>
            <a:noFill/>
          </a:ln>
        </p:spPr>
      </p:pic>
      <p:pic>
        <p:nvPicPr>
          <p:cNvPr descr="Abstraction Layer - Identity.com" id="387" name="Google Shape;387;p43"/>
          <p:cNvPicPr preferRelativeResize="0"/>
          <p:nvPr/>
        </p:nvPicPr>
        <p:blipFill rotWithShape="1">
          <a:blip r:embed="rId4">
            <a:alphaModFix/>
          </a:blip>
          <a:srcRect b="0" l="0" r="0" t="0"/>
          <a:stretch/>
        </p:blipFill>
        <p:spPr>
          <a:xfrm>
            <a:off x="358140" y="3124757"/>
            <a:ext cx="797756" cy="796834"/>
          </a:xfrm>
          <a:prstGeom prst="rect">
            <a:avLst/>
          </a:prstGeom>
          <a:noFill/>
          <a:ln>
            <a:noFill/>
          </a:ln>
        </p:spPr>
      </p:pic>
      <p:pic>
        <p:nvPicPr>
          <p:cNvPr descr="Reusable Icon #53262 - Free Icons Library" id="388" name="Google Shape;388;p43"/>
          <p:cNvPicPr preferRelativeResize="0"/>
          <p:nvPr/>
        </p:nvPicPr>
        <p:blipFill rotWithShape="1">
          <a:blip r:embed="rId5">
            <a:alphaModFix/>
          </a:blip>
          <a:srcRect b="0" l="0" r="0" t="0"/>
          <a:stretch/>
        </p:blipFill>
        <p:spPr>
          <a:xfrm>
            <a:off x="399274" y="4243216"/>
            <a:ext cx="661085" cy="661085"/>
          </a:xfrm>
          <a:prstGeom prst="rect">
            <a:avLst/>
          </a:prstGeom>
          <a:noFill/>
          <a:ln>
            <a:noFill/>
          </a:ln>
        </p:spPr>
      </p:pic>
      <p:pic>
        <p:nvPicPr>
          <p:cNvPr descr="Font Unlink () Svg Png Icon Free Download (#202648) - OnlineWebFonts.COM" id="389" name="Google Shape;389;p43"/>
          <p:cNvPicPr preferRelativeResize="0"/>
          <p:nvPr/>
        </p:nvPicPr>
        <p:blipFill rotWithShape="1">
          <a:blip r:embed="rId6">
            <a:alphaModFix/>
          </a:blip>
          <a:srcRect b="0" l="0" r="0" t="0"/>
          <a:stretch/>
        </p:blipFill>
        <p:spPr>
          <a:xfrm>
            <a:off x="469270" y="5067855"/>
            <a:ext cx="497794" cy="496759"/>
          </a:xfrm>
          <a:prstGeom prst="rect">
            <a:avLst/>
          </a:prstGeom>
          <a:noFill/>
          <a:ln>
            <a:noFill/>
          </a:ln>
        </p:spPr>
      </p:pic>
      <p:pic>
        <p:nvPicPr>
          <p:cNvPr descr="Stateless Component | Cloud Computing Patterns" id="390" name="Google Shape;390;p43"/>
          <p:cNvPicPr preferRelativeResize="0"/>
          <p:nvPr/>
        </p:nvPicPr>
        <p:blipFill rotWithShape="1">
          <a:blip r:embed="rId7">
            <a:alphaModFix/>
          </a:blip>
          <a:srcRect b="0" l="0" r="0" t="0"/>
          <a:stretch/>
        </p:blipFill>
        <p:spPr>
          <a:xfrm>
            <a:off x="5905879" y="2144895"/>
            <a:ext cx="587823" cy="587823"/>
          </a:xfrm>
          <a:prstGeom prst="rect">
            <a:avLst/>
          </a:prstGeom>
          <a:noFill/>
          <a:ln>
            <a:noFill/>
          </a:ln>
        </p:spPr>
      </p:pic>
      <p:pic>
        <p:nvPicPr>
          <p:cNvPr descr="Discovery Icons - Download Free Vector Icons | Noun Project" id="391" name="Google Shape;391;p43"/>
          <p:cNvPicPr preferRelativeResize="0"/>
          <p:nvPr/>
        </p:nvPicPr>
        <p:blipFill rotWithShape="1">
          <a:blip r:embed="rId8">
            <a:alphaModFix/>
          </a:blip>
          <a:srcRect b="0" l="0" r="0" t="0"/>
          <a:stretch/>
        </p:blipFill>
        <p:spPr>
          <a:xfrm>
            <a:off x="5905878" y="3266931"/>
            <a:ext cx="587823" cy="587823"/>
          </a:xfrm>
          <a:prstGeom prst="rect">
            <a:avLst/>
          </a:prstGeom>
          <a:noFill/>
          <a:ln>
            <a:noFill/>
          </a:ln>
        </p:spPr>
      </p:pic>
      <p:pic>
        <p:nvPicPr>
          <p:cNvPr descr="Manual Standard Svg Png Icon Free Download (#195706) - OnlineWebFonts.COM" id="392" name="Google Shape;392;p43"/>
          <p:cNvPicPr preferRelativeResize="0"/>
          <p:nvPr/>
        </p:nvPicPr>
        <p:blipFill rotWithShape="1">
          <a:blip r:embed="rId9">
            <a:alphaModFix/>
          </a:blip>
          <a:srcRect b="0" l="0" r="0" t="0"/>
          <a:stretch/>
        </p:blipFill>
        <p:spPr>
          <a:xfrm>
            <a:off x="6009877" y="4132950"/>
            <a:ext cx="483824" cy="512033"/>
          </a:xfrm>
          <a:prstGeom prst="rect">
            <a:avLst/>
          </a:prstGeom>
          <a:noFill/>
          <a:ln>
            <a:noFill/>
          </a:ln>
        </p:spPr>
      </p:pic>
      <p:pic>
        <p:nvPicPr>
          <p:cNvPr descr="icône Components en PNG, ICO ou ICNS | Icônes vectorielles gratuites" id="393" name="Google Shape;393;p43"/>
          <p:cNvPicPr preferRelativeResize="0"/>
          <p:nvPr/>
        </p:nvPicPr>
        <p:blipFill rotWithShape="1">
          <a:blip r:embed="rId10">
            <a:alphaModFix/>
          </a:blip>
          <a:srcRect b="0" l="0" r="0" t="0"/>
          <a:stretch/>
        </p:blipFill>
        <p:spPr>
          <a:xfrm>
            <a:off x="5905878" y="4841809"/>
            <a:ext cx="587823" cy="5878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SOAP – Simple Object Access Protocol</a:t>
            </a:r>
            <a:endParaRPr/>
          </a:p>
        </p:txBody>
      </p:sp>
      <p:sp>
        <p:nvSpPr>
          <p:cNvPr id="399" name="Google Shape;399;p44"/>
          <p:cNvSpPr txBox="1"/>
          <p:nvPr>
            <p:ph idx="1" type="body"/>
          </p:nvPr>
        </p:nvSpPr>
        <p:spPr>
          <a:xfrm>
            <a:off x="813660" y="1827376"/>
            <a:ext cx="9082008" cy="4559912"/>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00000"/>
              </a:lnSpc>
              <a:spcBef>
                <a:spcPts val="0"/>
              </a:spcBef>
              <a:spcAft>
                <a:spcPts val="0"/>
              </a:spcAft>
              <a:buSzPct val="79999"/>
              <a:buChar char="►"/>
            </a:pPr>
            <a:r>
              <a:rPr lang="fr-FR" sz="2600"/>
              <a:t>SOAP est un acronyme pour Simple Object Access Protocol. Il s'agit d'un protocole de messagerie basé sur XML pour l'échange d'informations entre ordinateurs. SOAP est une application de la spécification XML.</a:t>
            </a:r>
            <a:endParaRPr/>
          </a:p>
          <a:p>
            <a:pPr indent="-278892" lvl="0" marL="342900" rtl="0" algn="l">
              <a:lnSpc>
                <a:spcPct val="100000"/>
              </a:lnSpc>
              <a:spcBef>
                <a:spcPts val="1000"/>
              </a:spcBef>
              <a:spcAft>
                <a:spcPts val="0"/>
              </a:spcAft>
              <a:buSzPct val="79999"/>
              <a:buNone/>
            </a:pPr>
            <a:r>
              <a:t/>
            </a:r>
            <a:endParaRPr/>
          </a:p>
          <a:p>
            <a:pPr indent="-342900" lvl="0" marL="342900" rtl="0" algn="l">
              <a:lnSpc>
                <a:spcPct val="100000"/>
              </a:lnSpc>
              <a:spcBef>
                <a:spcPts val="1000"/>
              </a:spcBef>
              <a:spcAft>
                <a:spcPts val="0"/>
              </a:spcAft>
              <a:buSzPct val="79999"/>
              <a:buChar char="►"/>
            </a:pPr>
            <a:r>
              <a:rPr lang="fr-FR"/>
              <a:t>Points à noter</a:t>
            </a:r>
            <a:endParaRPr/>
          </a:p>
          <a:p>
            <a:pPr indent="-285750" lvl="1" marL="742950" rtl="0" algn="l">
              <a:lnSpc>
                <a:spcPct val="100000"/>
              </a:lnSpc>
              <a:spcBef>
                <a:spcPts val="1000"/>
              </a:spcBef>
              <a:spcAft>
                <a:spcPts val="0"/>
              </a:spcAft>
              <a:buSzPct val="80000"/>
              <a:buChar char="►"/>
            </a:pPr>
            <a:r>
              <a:rPr lang="fr-FR"/>
              <a:t>SOAP est un protocole de communication conçu pour communiquer via Internet.</a:t>
            </a:r>
            <a:endParaRPr/>
          </a:p>
          <a:p>
            <a:pPr indent="-285750" lvl="1" marL="742950" rtl="0" algn="l">
              <a:lnSpc>
                <a:spcPct val="100000"/>
              </a:lnSpc>
              <a:spcBef>
                <a:spcPts val="1000"/>
              </a:spcBef>
              <a:spcAft>
                <a:spcPts val="0"/>
              </a:spcAft>
              <a:buSzPct val="80000"/>
              <a:buChar char="►"/>
            </a:pPr>
            <a:r>
              <a:rPr lang="fr-FR"/>
              <a:t>SOAP peut étendre HTTP pour la messagerie XML.</a:t>
            </a:r>
            <a:endParaRPr/>
          </a:p>
          <a:p>
            <a:pPr indent="-285750" lvl="1" marL="742950" rtl="0" algn="l">
              <a:lnSpc>
                <a:spcPct val="100000"/>
              </a:lnSpc>
              <a:spcBef>
                <a:spcPts val="1000"/>
              </a:spcBef>
              <a:spcAft>
                <a:spcPts val="0"/>
              </a:spcAft>
              <a:buSzPct val="80000"/>
              <a:buChar char="►"/>
            </a:pPr>
            <a:r>
              <a:rPr lang="fr-FR"/>
              <a:t>SOAP assure le transport de données pour les services Web.</a:t>
            </a:r>
            <a:endParaRPr/>
          </a:p>
          <a:p>
            <a:pPr indent="-285750" lvl="1" marL="742950" rtl="0" algn="l">
              <a:lnSpc>
                <a:spcPct val="100000"/>
              </a:lnSpc>
              <a:spcBef>
                <a:spcPts val="1000"/>
              </a:spcBef>
              <a:spcAft>
                <a:spcPts val="0"/>
              </a:spcAft>
              <a:buSzPct val="80000"/>
              <a:buChar char="►"/>
            </a:pPr>
            <a:r>
              <a:rPr lang="fr-FR"/>
              <a:t>SOAP peut échanger des documents complets ou appeler une procédure à distance.</a:t>
            </a:r>
            <a:endParaRPr/>
          </a:p>
          <a:p>
            <a:pPr indent="-285750" lvl="1" marL="742950" rtl="0" algn="l">
              <a:lnSpc>
                <a:spcPct val="100000"/>
              </a:lnSpc>
              <a:spcBef>
                <a:spcPts val="1000"/>
              </a:spcBef>
              <a:spcAft>
                <a:spcPts val="0"/>
              </a:spcAft>
              <a:buSzPct val="80000"/>
              <a:buChar char="►"/>
            </a:pPr>
            <a:r>
              <a:rPr lang="fr-FR"/>
              <a:t>SOAP peut être utilisé pour diffuser un message.</a:t>
            </a:r>
            <a:endParaRPr/>
          </a:p>
          <a:p>
            <a:pPr indent="-285750" lvl="1" marL="742950" rtl="0" algn="l">
              <a:lnSpc>
                <a:spcPct val="100000"/>
              </a:lnSpc>
              <a:spcBef>
                <a:spcPts val="1000"/>
              </a:spcBef>
              <a:spcAft>
                <a:spcPts val="0"/>
              </a:spcAft>
              <a:buSzPct val="80000"/>
              <a:buChar char="►"/>
            </a:pPr>
            <a:r>
              <a:rPr lang="fr-FR"/>
              <a:t>SOAP est indépendant de la plate-forme et de la langue.</a:t>
            </a:r>
            <a:endParaRPr/>
          </a:p>
          <a:p>
            <a:pPr indent="-285750" lvl="1" marL="742950" rtl="0" algn="l">
              <a:lnSpc>
                <a:spcPct val="100000"/>
              </a:lnSpc>
              <a:spcBef>
                <a:spcPts val="1000"/>
              </a:spcBef>
              <a:spcAft>
                <a:spcPts val="0"/>
              </a:spcAft>
              <a:buSzPct val="80000"/>
              <a:buChar char="►"/>
            </a:pPr>
            <a:r>
              <a:rPr lang="fr-FR"/>
              <a:t>SOAP est le moyen XML de définir quelles informations sont envoyées et comment.</a:t>
            </a:r>
            <a:endParaRPr/>
          </a:p>
          <a:p>
            <a:pPr indent="-285750" lvl="1" marL="742950" rtl="0" algn="l">
              <a:lnSpc>
                <a:spcPct val="100000"/>
              </a:lnSpc>
              <a:spcBef>
                <a:spcPts val="1000"/>
              </a:spcBef>
              <a:spcAft>
                <a:spcPts val="0"/>
              </a:spcAft>
              <a:buSzPct val="80000"/>
              <a:buChar char="►"/>
            </a:pPr>
            <a:r>
              <a:rPr lang="fr-FR"/>
              <a:t>SOAP permet aux applications clientes de se connecter facilement à des services distants et d'appeler des méthodes distantes.</a:t>
            </a:r>
            <a:endParaRPr/>
          </a:p>
          <a:p>
            <a:pPr indent="-278892" lvl="0" marL="342900" rtl="0" algn="l">
              <a:lnSpc>
                <a:spcPct val="100000"/>
              </a:lnSpc>
              <a:spcBef>
                <a:spcPts val="1000"/>
              </a:spcBef>
              <a:spcAft>
                <a:spcPts val="0"/>
              </a:spcAft>
              <a:buSzPct val="79999"/>
              <a:buNone/>
            </a:pPr>
            <a:r>
              <a:t/>
            </a:r>
            <a:endParaRPr/>
          </a:p>
          <a:p>
            <a:pPr indent="-342900" lvl="0" marL="342900" rtl="0" algn="l">
              <a:lnSpc>
                <a:spcPct val="100000"/>
              </a:lnSpc>
              <a:spcBef>
                <a:spcPts val="1000"/>
              </a:spcBef>
              <a:spcAft>
                <a:spcPts val="0"/>
              </a:spcAft>
              <a:buSzPct val="79999"/>
              <a:buChar char="►"/>
            </a:pPr>
            <a:r>
              <a:rPr lang="fr-FR"/>
              <a:t>Bien que SOAP puisse être utilisé dans une variété de systèmes de messagerie et puisse être fourni via une variété de protocoles de transport, l'objectif initial de SOAP est les appels de procédure à distance transportés via HTTP.</a:t>
            </a:r>
            <a:endParaRPr/>
          </a:p>
        </p:txBody>
      </p:sp>
      <p:sp>
        <p:nvSpPr>
          <p:cNvPr id="400" name="Google Shape;400;p44"/>
          <p:cNvSpPr txBox="1"/>
          <p:nvPr/>
        </p:nvSpPr>
        <p:spPr>
          <a:xfrm>
            <a:off x="8709787" y="6472768"/>
            <a:ext cx="3109185" cy="246221"/>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chemeClr val="dk1"/>
                </a:solidFill>
                <a:latin typeface="Trebuchet MS"/>
                <a:ea typeface="Trebuchet MS"/>
                <a:cs typeface="Trebuchet MS"/>
                <a:sym typeface="Trebuchet MS"/>
              </a:rPr>
              <a:t>https://www.tutorialspoint.com/soap/index.htm</a:t>
            </a:r>
            <a:endParaRPr b="0" i="0" sz="1400" u="none" cap="none" strike="noStrike">
              <a:solidFill>
                <a:srgbClr val="000000"/>
              </a:solidFill>
              <a:latin typeface="Arial"/>
              <a:ea typeface="Arial"/>
              <a:cs typeface="Arial"/>
              <a:sym typeface="Arial"/>
            </a:endParaRPr>
          </a:p>
        </p:txBody>
      </p:sp>
      <p:pic>
        <p:nvPicPr>
          <p:cNvPr descr="SOAP Tutorial" id="401" name="Google Shape;401;p44"/>
          <p:cNvPicPr preferRelativeResize="0"/>
          <p:nvPr/>
        </p:nvPicPr>
        <p:blipFill rotWithShape="1">
          <a:blip r:embed="rId3">
            <a:alphaModFix/>
          </a:blip>
          <a:srcRect b="0" l="0" r="0" t="0"/>
          <a:stretch/>
        </p:blipFill>
        <p:spPr>
          <a:xfrm>
            <a:off x="8150442" y="6406589"/>
            <a:ext cx="497614" cy="3785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5"/>
          <p:cNvSpPr txBox="1"/>
          <p:nvPr>
            <p:ph type="title"/>
          </p:nvPr>
        </p:nvSpPr>
        <p:spPr>
          <a:xfrm>
            <a:off x="413863" y="140776"/>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Structure d’un message SOAP</a:t>
            </a:r>
            <a:endParaRPr/>
          </a:p>
        </p:txBody>
      </p:sp>
      <p:sp>
        <p:nvSpPr>
          <p:cNvPr id="407" name="Google Shape;407;p45"/>
          <p:cNvSpPr/>
          <p:nvPr/>
        </p:nvSpPr>
        <p:spPr>
          <a:xfrm>
            <a:off x="6041512" y="1058646"/>
            <a:ext cx="5834064" cy="2615465"/>
          </a:xfrm>
          <a:prstGeom prst="rect">
            <a:avLst/>
          </a:prstGeom>
          <a:solidFill>
            <a:srgbClr val="EEEEEE"/>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0">
            <a:spAutoFit/>
          </a:bodyPr>
          <a:lstStyle/>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POST </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Quotation</a:t>
            </a:r>
            <a:r>
              <a:rPr b="0" i="0" lang="fr-FR" sz="1050" u="none" cap="none" strike="noStrike">
                <a:solidFill>
                  <a:srgbClr val="000000"/>
                </a:solidFill>
                <a:latin typeface="Courier New"/>
                <a:ea typeface="Courier New"/>
                <a:cs typeface="Courier New"/>
                <a:sym typeface="Courier New"/>
              </a:rPr>
              <a:t> HTTP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6666"/>
                </a:solidFill>
                <a:latin typeface="Courier New"/>
                <a:ea typeface="Courier New"/>
                <a:cs typeface="Courier New"/>
                <a:sym typeface="Courier New"/>
              </a:rPr>
              <a:t>1.0</a:t>
            </a: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660066"/>
              </a:buClr>
              <a:buSzPts val="1050"/>
              <a:buFont typeface="Courier New"/>
              <a:buNone/>
            </a:pPr>
            <a:r>
              <a:rPr b="0" i="0" lang="fr-FR" sz="1050" u="none" cap="none" strike="noStrike">
                <a:solidFill>
                  <a:srgbClr val="660066"/>
                </a:solidFill>
                <a:latin typeface="Courier New"/>
                <a:ea typeface="Courier New"/>
                <a:cs typeface="Courier New"/>
                <a:sym typeface="Courier New"/>
              </a:rPr>
              <a:t>Host</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www</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xyz</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org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660066"/>
              </a:buClr>
              <a:buSzPts val="1050"/>
              <a:buFont typeface="Courier New"/>
              <a:buNone/>
            </a:pPr>
            <a:r>
              <a:rPr b="0" i="0" lang="fr-FR" sz="1050" u="none" cap="none" strike="noStrike">
                <a:solidFill>
                  <a:srgbClr val="660066"/>
                </a:solidFill>
                <a:latin typeface="Courier New"/>
                <a:ea typeface="Courier New"/>
                <a:cs typeface="Courier New"/>
                <a:sym typeface="Courier New"/>
              </a:rPr>
              <a:t>Content</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Type</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text</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xml</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charset </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utf</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6666"/>
                </a:solidFill>
                <a:latin typeface="Courier New"/>
                <a:ea typeface="Courier New"/>
                <a:cs typeface="Courier New"/>
                <a:sym typeface="Courier New"/>
              </a:rPr>
              <a:t>8</a:t>
            </a: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660066"/>
              </a:buClr>
              <a:buSzPts val="1050"/>
              <a:buFont typeface="Courier New"/>
              <a:buNone/>
            </a:pPr>
            <a:r>
              <a:rPr b="0" i="0" lang="fr-FR" sz="1050" u="none" cap="none" strike="noStrike">
                <a:solidFill>
                  <a:srgbClr val="660066"/>
                </a:solidFill>
                <a:latin typeface="Courier New"/>
                <a:ea typeface="Courier New"/>
                <a:cs typeface="Courier New"/>
                <a:sym typeface="Courier New"/>
              </a:rPr>
              <a:t>Content</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Length</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nnn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50"/>
              <a:buFont typeface="Trebuchet MS"/>
              <a:buNone/>
            </a:pPr>
            <a:r>
              <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6600"/>
              </a:buClr>
              <a:buSzPts val="1050"/>
              <a:buFont typeface="Courier New"/>
              <a:buNone/>
            </a:pP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xml version </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008800"/>
                </a:solidFill>
                <a:latin typeface="Courier New"/>
                <a:ea typeface="Courier New"/>
                <a:cs typeface="Courier New"/>
                <a:sym typeface="Courier New"/>
              </a:rPr>
              <a:t>"1.0"</a:t>
            </a:r>
            <a:r>
              <a:rPr b="0" i="0" lang="fr-FR" sz="1050" u="none" cap="none" strike="noStrike">
                <a:solidFill>
                  <a:srgbClr val="666600"/>
                </a:solidFill>
                <a:latin typeface="Courier New"/>
                <a:ea typeface="Courier New"/>
                <a:cs typeface="Courier New"/>
                <a:sym typeface="Courier New"/>
              </a:rPr>
              <a:t>?&gt;</a:t>
            </a: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666600"/>
              </a:buClr>
              <a:buSzPts val="1050"/>
              <a:buFont typeface="Courier New"/>
              <a:buNone/>
            </a:pP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Envelope</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xmlns</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 </a:t>
            </a:r>
            <a:r>
              <a:rPr b="0" i="0" lang="fr-FR" sz="1050" u="none" cap="none" strike="noStrike">
                <a:solidFill>
                  <a:srgbClr val="666600"/>
                </a:solidFill>
                <a:latin typeface="Courier New"/>
                <a:ea typeface="Courier New"/>
                <a:cs typeface="Courier New"/>
                <a:sym typeface="Courier New"/>
              </a:rPr>
              <a:t>= </a:t>
            </a:r>
            <a:r>
              <a:rPr b="0" i="0" lang="fr-FR" sz="1050" u="none" cap="none" strike="noStrike">
                <a:solidFill>
                  <a:srgbClr val="008800"/>
                </a:solidFill>
                <a:latin typeface="Courier New"/>
                <a:ea typeface="Courier New"/>
                <a:cs typeface="Courier New"/>
                <a:sym typeface="Courier New"/>
              </a:rPr>
              <a:t>http://www.w3.org/2001/12/soap-envelope</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encodingStyle = </a:t>
            </a:r>
            <a:r>
              <a:rPr b="0" i="0" lang="fr-FR" sz="1050" u="none" cap="none" strike="noStrike">
                <a:solidFill>
                  <a:srgbClr val="008800"/>
                </a:solidFill>
                <a:latin typeface="Courier New"/>
                <a:ea typeface="Courier New"/>
                <a:cs typeface="Courier New"/>
                <a:sym typeface="Courier New"/>
              </a:rPr>
              <a:t>"http://www.w3.org/2001/12/soap-encoding"</a:t>
            </a:r>
            <a:r>
              <a:rPr b="0" i="0" lang="fr-FR" sz="1050" u="none" cap="none" strike="noStrike">
                <a:solidFill>
                  <a:srgbClr val="666600"/>
                </a:solidFill>
                <a:latin typeface="Courier New"/>
                <a:ea typeface="Courier New"/>
                <a:cs typeface="Courier New"/>
                <a:sym typeface="Courier New"/>
              </a:rPr>
              <a:t>&gt;</a:t>
            </a: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Body</a:t>
            </a:r>
            <a:r>
              <a:rPr b="0" i="0" lang="fr-FR" sz="1050" u="none" cap="none" strike="noStrike">
                <a:solidFill>
                  <a:srgbClr val="000000"/>
                </a:solidFill>
                <a:latin typeface="Courier New"/>
                <a:ea typeface="Courier New"/>
                <a:cs typeface="Courier New"/>
                <a:sym typeface="Courier New"/>
              </a:rPr>
              <a:t> xmlns</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m </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008800"/>
                </a:solidFill>
                <a:latin typeface="Courier New"/>
                <a:ea typeface="Courier New"/>
                <a:cs typeface="Courier New"/>
                <a:sym typeface="Courier New"/>
              </a:rPr>
              <a:t>"http://www.xyz.org/quotations"</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m</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GetQuotation</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m</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QuotationsName</a:t>
            </a:r>
            <a:r>
              <a:rPr b="0" i="0" lang="fr-FR" sz="1050" u="none" cap="none" strike="noStrike">
                <a:solidFill>
                  <a:srgbClr val="666600"/>
                </a:solidFill>
                <a:latin typeface="Courier New"/>
                <a:ea typeface="Courier New"/>
                <a:cs typeface="Courier New"/>
                <a:sym typeface="Courier New"/>
              </a:rPr>
              <a:t>&gt;</a:t>
            </a:r>
            <a:r>
              <a:rPr b="0" i="0" lang="fr-FR" sz="1050" u="none" cap="none" strike="noStrike">
                <a:solidFill>
                  <a:srgbClr val="660066"/>
                </a:solidFill>
                <a:latin typeface="Courier New"/>
                <a:ea typeface="Courier New"/>
                <a:cs typeface="Courier New"/>
                <a:sym typeface="Courier New"/>
              </a:rPr>
              <a:t>MiscroSoft</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m</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QuotationsName</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m</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GetQuotation</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Body</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6600"/>
              </a:buClr>
              <a:buSzPts val="1050"/>
              <a:buFont typeface="Courier New"/>
              <a:buNone/>
            </a:pP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Envelope</a:t>
            </a:r>
            <a:r>
              <a:rPr b="0" i="0" lang="fr-FR" sz="1050" u="none" cap="none" strike="noStrike">
                <a:solidFill>
                  <a:srgbClr val="666600"/>
                </a:solidFill>
                <a:latin typeface="Courier New"/>
                <a:ea typeface="Courier New"/>
                <a:cs typeface="Courier New"/>
                <a:sym typeface="Courier New"/>
              </a:rPr>
              <a:t>&gt;</a:t>
            </a:r>
            <a:r>
              <a:rPr b="0" i="0" lang="fr-FR" sz="300" u="none" cap="none" strike="noStrike">
                <a:solidFill>
                  <a:schemeClr val="dk1"/>
                </a:solidFill>
                <a:latin typeface="Trebuchet MS"/>
                <a:ea typeface="Trebuchet MS"/>
                <a:cs typeface="Trebuchet MS"/>
                <a:sym typeface="Trebuchet MS"/>
              </a:rPr>
              <a:t> </a:t>
            </a:r>
            <a:endParaRPr b="0" i="0" sz="1600" u="none" cap="none" strike="noStrike">
              <a:solidFill>
                <a:schemeClr val="dk1"/>
              </a:solidFill>
              <a:latin typeface="Arial"/>
              <a:ea typeface="Arial"/>
              <a:cs typeface="Arial"/>
              <a:sym typeface="Arial"/>
            </a:endParaRPr>
          </a:p>
        </p:txBody>
      </p:sp>
      <p:sp>
        <p:nvSpPr>
          <p:cNvPr id="408" name="Google Shape;408;p45"/>
          <p:cNvSpPr/>
          <p:nvPr/>
        </p:nvSpPr>
        <p:spPr>
          <a:xfrm>
            <a:off x="6041512" y="4028573"/>
            <a:ext cx="5834064" cy="2615465"/>
          </a:xfrm>
          <a:prstGeom prst="rect">
            <a:avLst/>
          </a:prstGeom>
          <a:solidFill>
            <a:srgbClr val="EEEEEE"/>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0">
            <a:spAutoFit/>
          </a:bodyPr>
          <a:lstStyle/>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HTTP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6666"/>
                </a:solidFill>
                <a:latin typeface="Courier New"/>
                <a:ea typeface="Courier New"/>
                <a:cs typeface="Courier New"/>
                <a:sym typeface="Courier New"/>
              </a:rPr>
              <a:t>1.0</a:t>
            </a: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006666"/>
                </a:solidFill>
                <a:latin typeface="Courier New"/>
                <a:ea typeface="Courier New"/>
                <a:cs typeface="Courier New"/>
                <a:sym typeface="Courier New"/>
              </a:rPr>
              <a:t>200</a:t>
            </a:r>
            <a:r>
              <a:rPr b="0" i="0" lang="fr-FR" sz="1050" u="none" cap="none" strike="noStrike">
                <a:solidFill>
                  <a:srgbClr val="000000"/>
                </a:solidFill>
                <a:latin typeface="Courier New"/>
                <a:ea typeface="Courier New"/>
                <a:cs typeface="Courier New"/>
                <a:sym typeface="Courier New"/>
              </a:rPr>
              <a:t> OK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660066"/>
              </a:buClr>
              <a:buSzPts val="1050"/>
              <a:buFont typeface="Courier New"/>
              <a:buNone/>
            </a:pPr>
            <a:r>
              <a:rPr b="0" i="0" lang="fr-FR" sz="1050" u="none" cap="none" strike="noStrike">
                <a:solidFill>
                  <a:srgbClr val="660066"/>
                </a:solidFill>
                <a:latin typeface="Courier New"/>
                <a:ea typeface="Courier New"/>
                <a:cs typeface="Courier New"/>
                <a:sym typeface="Courier New"/>
              </a:rPr>
              <a:t>Content</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Type</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text</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xml</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charset </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utf</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6666"/>
                </a:solidFill>
                <a:latin typeface="Courier New"/>
                <a:ea typeface="Courier New"/>
                <a:cs typeface="Courier New"/>
                <a:sym typeface="Courier New"/>
              </a:rPr>
              <a:t>8</a:t>
            </a: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660066"/>
              </a:buClr>
              <a:buSzPts val="1050"/>
              <a:buFont typeface="Courier New"/>
              <a:buNone/>
            </a:pPr>
            <a:r>
              <a:rPr b="0" i="0" lang="fr-FR" sz="1050" u="none" cap="none" strike="noStrike">
                <a:solidFill>
                  <a:srgbClr val="660066"/>
                </a:solidFill>
                <a:latin typeface="Courier New"/>
                <a:ea typeface="Courier New"/>
                <a:cs typeface="Courier New"/>
                <a:sym typeface="Courier New"/>
              </a:rPr>
              <a:t>Content</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Length</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nnn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50"/>
              <a:buFont typeface="Trebuchet MS"/>
              <a:buNone/>
            </a:pPr>
            <a:r>
              <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050"/>
              <a:buFont typeface="Trebuchet MS"/>
              <a:buNone/>
            </a:pPr>
            <a:r>
              <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6600"/>
              </a:buClr>
              <a:buSzPts val="1050"/>
              <a:buFont typeface="Courier New"/>
              <a:buNone/>
            </a:pP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xml version </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008800"/>
                </a:solidFill>
                <a:latin typeface="Courier New"/>
                <a:ea typeface="Courier New"/>
                <a:cs typeface="Courier New"/>
                <a:sym typeface="Courier New"/>
              </a:rPr>
              <a:t>"1.0"</a:t>
            </a:r>
            <a:r>
              <a:rPr b="0" i="0" lang="fr-FR" sz="1050" u="none" cap="none" strike="noStrike">
                <a:solidFill>
                  <a:srgbClr val="666600"/>
                </a:solidFill>
                <a:latin typeface="Courier New"/>
                <a:ea typeface="Courier New"/>
                <a:cs typeface="Courier New"/>
                <a:sym typeface="Courier New"/>
              </a:rPr>
              <a:t>?&gt;</a:t>
            </a: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666600"/>
              </a:buClr>
              <a:buSzPts val="1050"/>
              <a:buFont typeface="Courier New"/>
              <a:buNone/>
            </a:pP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Envelope</a:t>
            </a: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xmlns</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 </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008800"/>
                </a:solidFill>
                <a:latin typeface="Courier New"/>
                <a:ea typeface="Courier New"/>
                <a:cs typeface="Courier New"/>
                <a:sym typeface="Courier New"/>
              </a:rPr>
              <a:t>http://www.w3.org/2001/12/soap-envelope</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encodingStyle </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008800"/>
                </a:solidFill>
                <a:latin typeface="Courier New"/>
                <a:ea typeface="Courier New"/>
                <a:cs typeface="Courier New"/>
                <a:sym typeface="Courier New"/>
              </a:rPr>
              <a:t>"http://www.w3.org/2001/12/soap-encoding"</a:t>
            </a:r>
            <a:r>
              <a:rPr b="0" i="0" lang="fr-FR" sz="1050" u="none" cap="none" strike="noStrike">
                <a:solidFill>
                  <a:srgbClr val="666600"/>
                </a:solidFill>
                <a:latin typeface="Courier New"/>
                <a:ea typeface="Courier New"/>
                <a:cs typeface="Courier New"/>
                <a:sym typeface="Courier New"/>
              </a:rPr>
              <a:t>&gt;</a:t>
            </a: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Body</a:t>
            </a:r>
            <a:r>
              <a:rPr b="0" i="0" lang="fr-FR" sz="1050" u="none" cap="none" strike="noStrike">
                <a:solidFill>
                  <a:srgbClr val="000000"/>
                </a:solidFill>
                <a:latin typeface="Courier New"/>
                <a:ea typeface="Courier New"/>
                <a:cs typeface="Courier New"/>
                <a:sym typeface="Courier New"/>
              </a:rPr>
              <a:t> xmlns</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m </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008800"/>
                </a:solidFill>
                <a:latin typeface="Courier New"/>
                <a:ea typeface="Courier New"/>
                <a:cs typeface="Courier New"/>
                <a:sym typeface="Courier New"/>
              </a:rPr>
              <a:t>"http://www.xyz.org/quotation"</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m</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GetQuotationResponse</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m</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Quotation</a:t>
            </a:r>
            <a:r>
              <a:rPr b="0" i="0" lang="fr-FR" sz="1050" u="none" cap="none" strike="noStrike">
                <a:solidFill>
                  <a:srgbClr val="666600"/>
                </a:solidFill>
                <a:latin typeface="Courier New"/>
                <a:ea typeface="Courier New"/>
                <a:cs typeface="Courier New"/>
                <a:sym typeface="Courier New"/>
              </a:rPr>
              <a:t>&gt;</a:t>
            </a:r>
            <a:r>
              <a:rPr b="0" i="0" lang="fr-FR" sz="1050" u="none" cap="none" strike="noStrike">
                <a:solidFill>
                  <a:srgbClr val="660066"/>
                </a:solidFill>
                <a:latin typeface="Courier New"/>
                <a:ea typeface="Courier New"/>
                <a:cs typeface="Courier New"/>
                <a:sym typeface="Courier New"/>
              </a:rPr>
              <a:t>Here</a:t>
            </a: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000088"/>
                </a:solidFill>
                <a:latin typeface="Courier New"/>
                <a:ea typeface="Courier New"/>
                <a:cs typeface="Courier New"/>
                <a:sym typeface="Courier New"/>
              </a:rPr>
              <a:t>is</a:t>
            </a:r>
            <a:r>
              <a:rPr b="0" i="0" lang="fr-FR" sz="1050" u="none" cap="none" strike="noStrike">
                <a:solidFill>
                  <a:srgbClr val="000000"/>
                </a:solidFill>
                <a:latin typeface="Courier New"/>
                <a:ea typeface="Courier New"/>
                <a:cs typeface="Courier New"/>
                <a:sym typeface="Courier New"/>
              </a:rPr>
              <a:t> the quotation</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m</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Quotation</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m</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GetQuotationResponse</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Courier New"/>
              <a:buNone/>
            </a:pPr>
            <a:r>
              <a:rPr b="0" i="0" lang="fr-FR" sz="1050" u="none" cap="none" strike="noStrike">
                <a:solidFill>
                  <a:srgbClr val="000000"/>
                </a:solidFill>
                <a:latin typeface="Courier New"/>
                <a:ea typeface="Courier New"/>
                <a:cs typeface="Courier New"/>
                <a:sym typeface="Courier New"/>
              </a:rPr>
              <a:t>  </a:t>
            </a: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Body</a:t>
            </a:r>
            <a:r>
              <a:rPr b="0" i="0" lang="fr-FR" sz="1050" u="none" cap="none" strike="noStrike">
                <a:solidFill>
                  <a:srgbClr val="666600"/>
                </a:solidFill>
                <a:latin typeface="Courier New"/>
                <a:ea typeface="Courier New"/>
                <a:cs typeface="Courier New"/>
                <a:sym typeface="Courier New"/>
              </a:rPr>
              <a:t>&gt;</a:t>
            </a:r>
            <a:endParaRPr b="0" i="0" sz="105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6600"/>
              </a:buClr>
              <a:buSzPts val="1050"/>
              <a:buFont typeface="Courier New"/>
              <a:buNone/>
            </a:pPr>
            <a:r>
              <a:rPr b="0" i="0" lang="fr-FR" sz="1050" u="none" cap="none" strike="noStrike">
                <a:solidFill>
                  <a:srgbClr val="666600"/>
                </a:solidFill>
                <a:latin typeface="Courier New"/>
                <a:ea typeface="Courier New"/>
                <a:cs typeface="Courier New"/>
                <a:sym typeface="Courier New"/>
              </a:rPr>
              <a:t>&lt;/</a:t>
            </a:r>
            <a:r>
              <a:rPr b="0" i="0" lang="fr-FR" sz="1050" u="none" cap="none" strike="noStrike">
                <a:solidFill>
                  <a:srgbClr val="000000"/>
                </a:solidFill>
                <a:latin typeface="Courier New"/>
                <a:ea typeface="Courier New"/>
                <a:cs typeface="Courier New"/>
                <a:sym typeface="Courier New"/>
              </a:rPr>
              <a:t>SOAP</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000000"/>
                </a:solidFill>
                <a:latin typeface="Courier New"/>
                <a:ea typeface="Courier New"/>
                <a:cs typeface="Courier New"/>
                <a:sym typeface="Courier New"/>
              </a:rPr>
              <a:t>ENV</a:t>
            </a:r>
            <a:r>
              <a:rPr b="0" i="0" lang="fr-FR" sz="1050" u="none" cap="none" strike="noStrike">
                <a:solidFill>
                  <a:srgbClr val="666600"/>
                </a:solidFill>
                <a:latin typeface="Courier New"/>
                <a:ea typeface="Courier New"/>
                <a:cs typeface="Courier New"/>
                <a:sym typeface="Courier New"/>
              </a:rPr>
              <a:t>:</a:t>
            </a:r>
            <a:r>
              <a:rPr b="0" i="0" lang="fr-FR" sz="1050" u="none" cap="none" strike="noStrike">
                <a:solidFill>
                  <a:srgbClr val="660066"/>
                </a:solidFill>
                <a:latin typeface="Courier New"/>
                <a:ea typeface="Courier New"/>
                <a:cs typeface="Courier New"/>
                <a:sym typeface="Courier New"/>
              </a:rPr>
              <a:t>Envelope</a:t>
            </a:r>
            <a:r>
              <a:rPr b="0" i="0" lang="fr-FR" sz="1050" u="none" cap="none" strike="noStrike">
                <a:solidFill>
                  <a:srgbClr val="666600"/>
                </a:solidFill>
                <a:latin typeface="Courier New"/>
                <a:ea typeface="Courier New"/>
                <a:cs typeface="Courier New"/>
                <a:sym typeface="Courier New"/>
              </a:rPr>
              <a:t>&gt;</a:t>
            </a:r>
            <a:r>
              <a:rPr b="0" i="0" lang="fr-FR" sz="300" u="none" cap="none" strike="noStrike">
                <a:solidFill>
                  <a:schemeClr val="dk1"/>
                </a:solidFill>
                <a:latin typeface="Trebuchet MS"/>
                <a:ea typeface="Trebuchet MS"/>
                <a:cs typeface="Trebuchet MS"/>
                <a:sym typeface="Trebuchet MS"/>
              </a:rPr>
              <a:t> </a:t>
            </a:r>
            <a:endParaRPr b="0" i="0" sz="1600" u="none" cap="none" strike="noStrike">
              <a:solidFill>
                <a:schemeClr val="dk1"/>
              </a:solidFill>
              <a:latin typeface="Arial"/>
              <a:ea typeface="Arial"/>
              <a:cs typeface="Arial"/>
              <a:sym typeface="Arial"/>
            </a:endParaRPr>
          </a:p>
        </p:txBody>
      </p:sp>
      <p:sp>
        <p:nvSpPr>
          <p:cNvPr id="409" name="Google Shape;409;p45"/>
          <p:cNvSpPr txBox="1"/>
          <p:nvPr/>
        </p:nvSpPr>
        <p:spPr>
          <a:xfrm rot="-5400000">
            <a:off x="4690459" y="2212490"/>
            <a:ext cx="22717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dk1"/>
                </a:solidFill>
                <a:latin typeface="Trebuchet MS"/>
                <a:ea typeface="Trebuchet MS"/>
                <a:cs typeface="Trebuchet MS"/>
                <a:sym typeface="Trebuchet MS"/>
              </a:rPr>
              <a:t>Exemple de requête SOAP</a:t>
            </a:r>
            <a:endParaRPr b="0" i="0" sz="1400" u="none" cap="none" strike="noStrike">
              <a:solidFill>
                <a:srgbClr val="000000"/>
              </a:solidFill>
              <a:latin typeface="Arial"/>
              <a:ea typeface="Arial"/>
              <a:cs typeface="Arial"/>
              <a:sym typeface="Arial"/>
            </a:endParaRPr>
          </a:p>
        </p:txBody>
      </p:sp>
      <p:sp>
        <p:nvSpPr>
          <p:cNvPr id="410" name="Google Shape;410;p45"/>
          <p:cNvSpPr txBox="1"/>
          <p:nvPr/>
        </p:nvSpPr>
        <p:spPr>
          <a:xfrm rot="-5400000">
            <a:off x="4690459" y="5182416"/>
            <a:ext cx="22717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dk1"/>
                </a:solidFill>
                <a:latin typeface="Trebuchet MS"/>
                <a:ea typeface="Trebuchet MS"/>
                <a:cs typeface="Trebuchet MS"/>
                <a:sym typeface="Trebuchet MS"/>
              </a:rPr>
              <a:t>Exemple de réponse SOAP</a:t>
            </a:r>
            <a:endParaRPr b="0" i="0" sz="1400" u="none" cap="none" strike="noStrike">
              <a:solidFill>
                <a:srgbClr val="000000"/>
              </a:solidFill>
              <a:latin typeface="Arial"/>
              <a:ea typeface="Arial"/>
              <a:cs typeface="Arial"/>
              <a:sym typeface="Arial"/>
            </a:endParaRPr>
          </a:p>
        </p:txBody>
      </p:sp>
      <p:sp>
        <p:nvSpPr>
          <p:cNvPr id="411" name="Google Shape;411;p45"/>
          <p:cNvSpPr txBox="1"/>
          <p:nvPr>
            <p:ph idx="1" type="body"/>
          </p:nvPr>
        </p:nvSpPr>
        <p:spPr>
          <a:xfrm>
            <a:off x="1517145" y="1881621"/>
            <a:ext cx="3622729" cy="3492418"/>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SzPct val="79999"/>
              <a:buChar char="►"/>
            </a:pPr>
            <a:r>
              <a:rPr lang="fr-FR"/>
              <a:t>Un message SOAP est un document XML ordinaire contenant les éléments suivants:</a:t>
            </a:r>
            <a:endParaRPr/>
          </a:p>
          <a:p>
            <a:pPr indent="-285750" lvl="1" marL="742950" rtl="0" algn="l">
              <a:lnSpc>
                <a:spcPct val="100000"/>
              </a:lnSpc>
              <a:spcBef>
                <a:spcPts val="1000"/>
              </a:spcBef>
              <a:spcAft>
                <a:spcPts val="0"/>
              </a:spcAft>
              <a:buSzPct val="80000"/>
              <a:buChar char="►"/>
            </a:pPr>
            <a:r>
              <a:rPr lang="fr-FR"/>
              <a:t>Un élément Envelope qui identifie le document XML en tant que message SOAP</a:t>
            </a:r>
            <a:endParaRPr/>
          </a:p>
          <a:p>
            <a:pPr indent="-285750" lvl="1" marL="742950" rtl="0" algn="l">
              <a:lnSpc>
                <a:spcPct val="100000"/>
              </a:lnSpc>
              <a:spcBef>
                <a:spcPts val="1000"/>
              </a:spcBef>
              <a:spcAft>
                <a:spcPts val="0"/>
              </a:spcAft>
              <a:buSzPct val="80000"/>
              <a:buChar char="►"/>
            </a:pPr>
            <a:r>
              <a:rPr lang="fr-FR"/>
              <a:t>Un élément d'en-tête qui contient des informations d'en-tête</a:t>
            </a:r>
            <a:endParaRPr/>
          </a:p>
          <a:p>
            <a:pPr indent="-285750" lvl="1" marL="742950" rtl="0" algn="l">
              <a:lnSpc>
                <a:spcPct val="100000"/>
              </a:lnSpc>
              <a:spcBef>
                <a:spcPts val="1000"/>
              </a:spcBef>
              <a:spcAft>
                <a:spcPts val="0"/>
              </a:spcAft>
              <a:buSzPct val="80000"/>
              <a:buChar char="►"/>
            </a:pPr>
            <a:r>
              <a:rPr lang="fr-FR"/>
              <a:t>Un élément Body qui contient des informations d'appel et de réponse</a:t>
            </a:r>
            <a:endParaRPr/>
          </a:p>
          <a:p>
            <a:pPr indent="-285750" lvl="1" marL="742950" rtl="0" algn="l">
              <a:lnSpc>
                <a:spcPct val="100000"/>
              </a:lnSpc>
              <a:spcBef>
                <a:spcPts val="1000"/>
              </a:spcBef>
              <a:spcAft>
                <a:spcPts val="0"/>
              </a:spcAft>
              <a:buSzPct val="80000"/>
              <a:buChar char="►"/>
            </a:pPr>
            <a:r>
              <a:rPr lang="fr-FR"/>
              <a:t>Un élément Fault contenant des erreurs et des informations d'état</a:t>
            </a:r>
            <a:endParaRPr/>
          </a:p>
        </p:txBody>
      </p:sp>
      <p:pic>
        <p:nvPicPr>
          <p:cNvPr id="412" name="Google Shape;412;p45"/>
          <p:cNvPicPr preferRelativeResize="0"/>
          <p:nvPr/>
        </p:nvPicPr>
        <p:blipFill rotWithShape="1">
          <a:blip r:embed="rId3">
            <a:alphaModFix/>
          </a:blip>
          <a:srcRect b="0" l="0" r="0" t="0"/>
          <a:stretch/>
        </p:blipFill>
        <p:spPr>
          <a:xfrm>
            <a:off x="197804" y="2903039"/>
            <a:ext cx="1450964" cy="1549893"/>
          </a:xfrm>
          <a:prstGeom prst="rect">
            <a:avLst/>
          </a:prstGeom>
          <a:noFill/>
          <a:ln>
            <a:noFill/>
          </a:ln>
        </p:spPr>
      </p:pic>
      <p:grpSp>
        <p:nvGrpSpPr>
          <p:cNvPr id="413" name="Google Shape;413;p45"/>
          <p:cNvGrpSpPr/>
          <p:nvPr/>
        </p:nvGrpSpPr>
        <p:grpSpPr>
          <a:xfrm>
            <a:off x="6288437" y="2816817"/>
            <a:ext cx="5532047" cy="857294"/>
            <a:chOff x="6288437" y="2816817"/>
            <a:chExt cx="5532047" cy="857294"/>
          </a:xfrm>
        </p:grpSpPr>
        <p:sp>
          <p:nvSpPr>
            <p:cNvPr id="414" name="Google Shape;414;p45"/>
            <p:cNvSpPr/>
            <p:nvPr/>
          </p:nvSpPr>
          <p:spPr>
            <a:xfrm>
              <a:off x="6288437" y="2816817"/>
              <a:ext cx="4479086" cy="495946"/>
            </a:xfrm>
            <a:prstGeom prst="rect">
              <a:avLst/>
            </a:prstGeom>
            <a:noFill/>
            <a:ln cap="rnd"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415" name="Google Shape;415;p45"/>
            <p:cNvSpPr txBox="1"/>
            <p:nvPr/>
          </p:nvSpPr>
          <p:spPr>
            <a:xfrm>
              <a:off x="9919331" y="3274001"/>
              <a:ext cx="190115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FF0000"/>
                  </a:solidFill>
                  <a:latin typeface="Trebuchet MS"/>
                  <a:ea typeface="Trebuchet MS"/>
                  <a:cs typeface="Trebuchet MS"/>
                  <a:sym typeface="Trebuchet MS"/>
                </a:rPr>
                <a:t>Pas standard SOAP - Spécifique à l’application</a:t>
              </a:r>
              <a:endParaRPr b="0" i="0" sz="1400" u="none" cap="none" strike="noStrike">
                <a:solidFill>
                  <a:srgbClr val="000000"/>
                </a:solidFill>
                <a:latin typeface="Arial"/>
                <a:ea typeface="Arial"/>
                <a:cs typeface="Arial"/>
                <a:sym typeface="Arial"/>
              </a:endParaRPr>
            </a:p>
          </p:txBody>
        </p:sp>
      </p:grpSp>
      <p:grpSp>
        <p:nvGrpSpPr>
          <p:cNvPr id="416" name="Google Shape;416;p45"/>
          <p:cNvGrpSpPr/>
          <p:nvPr/>
        </p:nvGrpSpPr>
        <p:grpSpPr>
          <a:xfrm>
            <a:off x="6404805" y="5786744"/>
            <a:ext cx="5532047" cy="857294"/>
            <a:chOff x="6288437" y="2816817"/>
            <a:chExt cx="5532047" cy="857294"/>
          </a:xfrm>
        </p:grpSpPr>
        <p:sp>
          <p:nvSpPr>
            <p:cNvPr id="417" name="Google Shape;417;p45"/>
            <p:cNvSpPr/>
            <p:nvPr/>
          </p:nvSpPr>
          <p:spPr>
            <a:xfrm>
              <a:off x="6288437" y="2816817"/>
              <a:ext cx="4479086" cy="495946"/>
            </a:xfrm>
            <a:prstGeom prst="rect">
              <a:avLst/>
            </a:prstGeom>
            <a:noFill/>
            <a:ln cap="rnd"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418" name="Google Shape;418;p45"/>
            <p:cNvSpPr txBox="1"/>
            <p:nvPr/>
          </p:nvSpPr>
          <p:spPr>
            <a:xfrm>
              <a:off x="9919331" y="3274001"/>
              <a:ext cx="190115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FF0000"/>
                  </a:solidFill>
                  <a:latin typeface="Trebuchet MS"/>
                  <a:ea typeface="Trebuchet MS"/>
                  <a:cs typeface="Trebuchet MS"/>
                  <a:sym typeface="Trebuchet MS"/>
                </a:rPr>
                <a:t>Pas standard SOAP - Spécifique à l’application</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4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Ecrire un WebService</a:t>
            </a:r>
            <a:endParaRPr/>
          </a:p>
        </p:txBody>
      </p:sp>
      <p:sp>
        <p:nvSpPr>
          <p:cNvPr id="424" name="Google Shape;424;p4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Etape 1 : définir les fonctionnalités du composant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L’enterprise Service Bus (ESB)</a:t>
            </a:r>
            <a:endParaRPr/>
          </a:p>
        </p:txBody>
      </p:sp>
      <p:sp>
        <p:nvSpPr>
          <p:cNvPr id="430" name="Google Shape;430;p47"/>
          <p:cNvSpPr txBox="1"/>
          <p:nvPr>
            <p:ph idx="1" type="body"/>
          </p:nvPr>
        </p:nvSpPr>
        <p:spPr>
          <a:xfrm>
            <a:off x="641299" y="1818467"/>
            <a:ext cx="4199338" cy="391919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Le problème du SI d’entreprise: de très nombreux systèmes, sans standard d’interconnexion</a:t>
            </a:r>
            <a:endParaRPr/>
          </a:p>
          <a:p>
            <a:pPr indent="-342900" lvl="0" marL="342900" rtl="0" algn="l">
              <a:lnSpc>
                <a:spcPct val="100000"/>
              </a:lnSpc>
              <a:spcBef>
                <a:spcPts val="1000"/>
              </a:spcBef>
              <a:spcAft>
                <a:spcPts val="0"/>
              </a:spcAft>
              <a:buSzPts val="1440"/>
              <a:buChar char="►"/>
            </a:pPr>
            <a:r>
              <a:rPr lang="fr-FR"/>
              <a:t>Nécessité d’écrire des adaptateurs permettant de gérer SOAP</a:t>
            </a:r>
            <a:endParaRPr/>
          </a:p>
          <a:p>
            <a:pPr indent="-342900" lvl="0" marL="342900" rtl="0" algn="l">
              <a:lnSpc>
                <a:spcPct val="100000"/>
              </a:lnSpc>
              <a:spcBef>
                <a:spcPts val="1000"/>
              </a:spcBef>
              <a:spcAft>
                <a:spcPts val="0"/>
              </a:spcAft>
              <a:buSzPts val="1440"/>
              <a:buChar char="►"/>
            </a:pPr>
            <a:r>
              <a:rPr lang="fr-FR"/>
              <a:t>🡪 On arrive tout de suite à une grande complexité</a:t>
            </a:r>
            <a:endParaRPr/>
          </a:p>
          <a:p>
            <a:pPr indent="-251459" lvl="0" marL="342900" rtl="0" algn="l">
              <a:lnSpc>
                <a:spcPct val="100000"/>
              </a:lnSpc>
              <a:spcBef>
                <a:spcPts val="1000"/>
              </a:spcBef>
              <a:spcAft>
                <a:spcPts val="0"/>
              </a:spcAft>
              <a:buSzPts val="1440"/>
              <a:buNone/>
            </a:pPr>
            <a:r>
              <a:t/>
            </a:r>
            <a:endParaRPr/>
          </a:p>
          <a:p>
            <a:pPr indent="-342900" lvl="0" marL="342900" rtl="0" algn="l">
              <a:lnSpc>
                <a:spcPct val="100000"/>
              </a:lnSpc>
              <a:spcBef>
                <a:spcPts val="1000"/>
              </a:spcBef>
              <a:spcAft>
                <a:spcPts val="0"/>
              </a:spcAft>
              <a:buSzPts val="1440"/>
              <a:buChar char="►"/>
            </a:pPr>
            <a:r>
              <a:rPr lang="fr-FR"/>
              <a:t>Mise en place d’un BUS CENTRAL : l’Enterprise Service Bus, qui va centraliser les adaptateurs</a:t>
            </a:r>
            <a:endParaRPr/>
          </a:p>
        </p:txBody>
      </p:sp>
      <p:pic>
        <p:nvPicPr>
          <p:cNvPr id="431" name="Google Shape;431;p47"/>
          <p:cNvPicPr preferRelativeResize="0"/>
          <p:nvPr/>
        </p:nvPicPr>
        <p:blipFill rotWithShape="1">
          <a:blip r:embed="rId3">
            <a:alphaModFix/>
          </a:blip>
          <a:srcRect b="0" l="0" r="0" t="0"/>
          <a:stretch/>
        </p:blipFill>
        <p:spPr>
          <a:xfrm>
            <a:off x="6162595" y="2059552"/>
            <a:ext cx="4867032" cy="32906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txBox="1"/>
          <p:nvPr>
            <p:ph type="title"/>
          </p:nvPr>
        </p:nvSpPr>
        <p:spPr>
          <a:xfrm>
            <a:off x="677334" y="609600"/>
            <a:ext cx="8596668" cy="8333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Architectures orientées services</a:t>
            </a:r>
            <a:endParaRPr/>
          </a:p>
        </p:txBody>
      </p:sp>
      <p:sp>
        <p:nvSpPr>
          <p:cNvPr id="437" name="Google Shape;437;p48"/>
          <p:cNvSpPr txBox="1"/>
          <p:nvPr>
            <p:ph idx="1" type="body"/>
          </p:nvPr>
        </p:nvSpPr>
        <p:spPr>
          <a:xfrm>
            <a:off x="675745" y="1456307"/>
            <a:ext cx="4185623" cy="57626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20"/>
              <a:buNone/>
            </a:pPr>
            <a:r>
              <a:rPr lang="fr-FR"/>
              <a:t>Avantages</a:t>
            </a:r>
            <a:endParaRPr/>
          </a:p>
        </p:txBody>
      </p:sp>
      <p:sp>
        <p:nvSpPr>
          <p:cNvPr id="438" name="Google Shape;438;p48"/>
          <p:cNvSpPr txBox="1"/>
          <p:nvPr>
            <p:ph idx="2" type="body"/>
          </p:nvPr>
        </p:nvSpPr>
        <p:spPr>
          <a:xfrm>
            <a:off x="675745" y="2032569"/>
            <a:ext cx="4185623" cy="432628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280"/>
              <a:buChar char="►"/>
            </a:pPr>
            <a:r>
              <a:rPr lang="fr-FR" sz="1600"/>
              <a:t>Réutilisabilité des services</a:t>
            </a:r>
            <a:endParaRPr sz="1400"/>
          </a:p>
          <a:p>
            <a:pPr indent="-342900" lvl="0" marL="342900" rtl="0" algn="l">
              <a:lnSpc>
                <a:spcPct val="100000"/>
              </a:lnSpc>
              <a:spcBef>
                <a:spcPts val="1000"/>
              </a:spcBef>
              <a:spcAft>
                <a:spcPts val="0"/>
              </a:spcAft>
              <a:buSzPts val="1280"/>
              <a:buChar char="►"/>
            </a:pPr>
            <a:r>
              <a:rPr lang="fr-FR" sz="1600"/>
              <a:t>Maintenance plus aisée </a:t>
            </a:r>
            <a:r>
              <a:rPr lang="fr-FR" sz="1400"/>
              <a:t>grâce au découplage des systèmes</a:t>
            </a:r>
            <a:endParaRPr/>
          </a:p>
          <a:p>
            <a:pPr indent="-342900" lvl="0" marL="342900" rtl="0" algn="l">
              <a:lnSpc>
                <a:spcPct val="100000"/>
              </a:lnSpc>
              <a:spcBef>
                <a:spcPts val="1000"/>
              </a:spcBef>
              <a:spcAft>
                <a:spcPts val="0"/>
              </a:spcAft>
              <a:buSzPts val="1280"/>
              <a:buChar char="►"/>
            </a:pPr>
            <a:r>
              <a:rPr lang="fr-FR" sz="1600"/>
              <a:t>Meilleure fiabilité: </a:t>
            </a:r>
            <a:r>
              <a:rPr lang="fr-FR" sz="1400"/>
              <a:t>les services peuvent être répliqués pour une meilleure fiabilité. La simplicité de maintenance induit moins de bugs</a:t>
            </a:r>
            <a:endParaRPr/>
          </a:p>
          <a:p>
            <a:pPr indent="-342900" lvl="0" marL="342900" rtl="0" algn="l">
              <a:lnSpc>
                <a:spcPct val="100000"/>
              </a:lnSpc>
              <a:spcBef>
                <a:spcPts val="1000"/>
              </a:spcBef>
              <a:spcAft>
                <a:spcPts val="0"/>
              </a:spcAft>
              <a:buSzPts val="1280"/>
              <a:buChar char="►"/>
            </a:pPr>
            <a:r>
              <a:rPr lang="fr-FR" sz="1600"/>
              <a:t>Développement parallélisé : </a:t>
            </a:r>
            <a:r>
              <a:rPr lang="fr-FR" sz="1400"/>
              <a:t>Plusieurs services peuvent être développés par des équipes séparées</a:t>
            </a:r>
            <a:endParaRPr/>
          </a:p>
        </p:txBody>
      </p:sp>
      <p:sp>
        <p:nvSpPr>
          <p:cNvPr id="439" name="Google Shape;439;p48"/>
          <p:cNvSpPr txBox="1"/>
          <p:nvPr>
            <p:ph idx="3" type="body"/>
          </p:nvPr>
        </p:nvSpPr>
        <p:spPr>
          <a:xfrm>
            <a:off x="5676211" y="1442906"/>
            <a:ext cx="4185618" cy="57626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20"/>
              <a:buNone/>
            </a:pPr>
            <a:r>
              <a:rPr lang="fr-FR"/>
              <a:t>Inconvénients</a:t>
            </a:r>
            <a:endParaRPr/>
          </a:p>
        </p:txBody>
      </p:sp>
      <p:sp>
        <p:nvSpPr>
          <p:cNvPr id="440" name="Google Shape;440;p48"/>
          <p:cNvSpPr txBox="1"/>
          <p:nvPr>
            <p:ph idx="4" type="body"/>
          </p:nvPr>
        </p:nvSpPr>
        <p:spPr>
          <a:xfrm>
            <a:off x="5676212" y="2019168"/>
            <a:ext cx="5230075" cy="399072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280"/>
              <a:buChar char="►"/>
            </a:pPr>
            <a:r>
              <a:rPr lang="fr-FR" sz="1600"/>
              <a:t>Management complexe de la communication. Les messages entre les applications peuvent être très nombreux</a:t>
            </a:r>
            <a:endParaRPr/>
          </a:p>
          <a:p>
            <a:pPr indent="-342900" lvl="0" marL="342900" rtl="0" algn="l">
              <a:lnSpc>
                <a:spcPct val="100000"/>
              </a:lnSpc>
              <a:spcBef>
                <a:spcPts val="1000"/>
              </a:spcBef>
              <a:spcAft>
                <a:spcPts val="0"/>
              </a:spcAft>
              <a:buSzPts val="1280"/>
              <a:buChar char="►"/>
            </a:pPr>
            <a:r>
              <a:rPr lang="fr-FR" sz="1600"/>
              <a:t>Investissement lourd. La mise en place d’une architecture avec ESB peut se révéler coûteuse en ressources humaines, technologie, et développement.</a:t>
            </a:r>
            <a:endParaRPr/>
          </a:p>
          <a:p>
            <a:pPr indent="-342900" lvl="0" marL="342900" rtl="0" algn="l">
              <a:lnSpc>
                <a:spcPct val="100000"/>
              </a:lnSpc>
              <a:spcBef>
                <a:spcPts val="1000"/>
              </a:spcBef>
              <a:spcAft>
                <a:spcPts val="0"/>
              </a:spcAft>
              <a:buSzPts val="1280"/>
              <a:buChar char="►"/>
            </a:pPr>
            <a:r>
              <a:rPr lang="fr-FR" sz="1600"/>
              <a:t>Surcharge de la communication – tous les messages passent par une phase de validation</a:t>
            </a:r>
            <a:endParaRPr/>
          </a:p>
        </p:txBody>
      </p:sp>
      <p:sp>
        <p:nvSpPr>
          <p:cNvPr id="441" name="Google Shape;441;p48"/>
          <p:cNvSpPr txBox="1"/>
          <p:nvPr/>
        </p:nvSpPr>
        <p:spPr>
          <a:xfrm>
            <a:off x="845004" y="5401693"/>
            <a:ext cx="9593567" cy="923330"/>
          </a:xfrm>
          <a:prstGeom prst="rect">
            <a:avLst/>
          </a:prstGeom>
          <a:solidFill>
            <a:srgbClr val="D8D8D8"/>
          </a:solidFill>
          <a:ln cap="flat" cmpd="sng" w="9525">
            <a:solidFill>
              <a:srgbClr val="3A3A3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Les SOA sont adaptées à de grosses entreprises, aux systèmes complexes trop difficiles à découper en fonctionnalités atomiques (services bancaires par exemples). La SOA permet de compartimenter les divers systèmes d’un écosystème trop lourd.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Trebuchet MS"/>
              <a:buNone/>
            </a:pPr>
            <a:r>
              <a:rPr lang="fr-FR"/>
              <a:t>Architectures Micro-services</a:t>
            </a:r>
            <a:endParaRPr/>
          </a:p>
        </p:txBody>
      </p:sp>
      <p:sp>
        <p:nvSpPr>
          <p:cNvPr id="447" name="Google Shape;447;p49"/>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Problématique</a:t>
            </a:r>
            <a:endParaRPr/>
          </a:p>
        </p:txBody>
      </p:sp>
      <p:sp>
        <p:nvSpPr>
          <p:cNvPr id="453" name="Google Shape;453;p50"/>
          <p:cNvSpPr txBox="1"/>
          <p:nvPr>
            <p:ph idx="1" type="body"/>
          </p:nvPr>
        </p:nvSpPr>
        <p:spPr>
          <a:xfrm>
            <a:off x="5434737" y="1814460"/>
            <a:ext cx="3972733" cy="443394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Encore et toujours plus de complexité dans les application, toujours plus complexe à maintenir et faire évoluer</a:t>
            </a:r>
            <a:endParaRPr/>
          </a:p>
          <a:p>
            <a:pPr indent="-342900" lvl="0" marL="342900" rtl="0" algn="l">
              <a:lnSpc>
                <a:spcPct val="100000"/>
              </a:lnSpc>
              <a:spcBef>
                <a:spcPts val="1000"/>
              </a:spcBef>
              <a:spcAft>
                <a:spcPts val="0"/>
              </a:spcAft>
              <a:buSzPts val="1440"/>
              <a:buChar char="►"/>
            </a:pPr>
            <a:r>
              <a:rPr lang="fr-FR"/>
              <a:t>🡪 réduction des services à leur plus simple expression 🡪 micro-services</a:t>
            </a:r>
            <a:endParaRPr/>
          </a:p>
          <a:p>
            <a:pPr indent="-251459" lvl="0" marL="342900" rtl="0" algn="l">
              <a:lnSpc>
                <a:spcPct val="100000"/>
              </a:lnSpc>
              <a:spcBef>
                <a:spcPts val="1000"/>
              </a:spcBef>
              <a:spcAft>
                <a:spcPts val="0"/>
              </a:spcAft>
              <a:buSzPts val="1440"/>
              <a:buNone/>
            </a:pPr>
            <a:r>
              <a:t/>
            </a:r>
            <a:endParaRPr/>
          </a:p>
          <a:p>
            <a:pPr indent="-342900" lvl="0" marL="342900" rtl="0" algn="l">
              <a:lnSpc>
                <a:spcPct val="100000"/>
              </a:lnSpc>
              <a:spcBef>
                <a:spcPts val="1000"/>
              </a:spcBef>
              <a:spcAft>
                <a:spcPts val="0"/>
              </a:spcAft>
              <a:buSzPts val="1440"/>
              <a:buChar char="►"/>
            </a:pPr>
            <a:r>
              <a:rPr lang="fr-FR"/>
              <a:t>On a une constellation de fonctionnalités distribuées: Il ya ensuite orchestration, et l’interface utilisateur n’est qu’un agrégat</a:t>
            </a:r>
            <a:endParaRPr/>
          </a:p>
        </p:txBody>
      </p:sp>
      <p:pic>
        <p:nvPicPr>
          <p:cNvPr descr="Microservices vs SOA: What's the Difference? - DZone Microservices" id="454" name="Google Shape;454;p50"/>
          <p:cNvPicPr preferRelativeResize="0"/>
          <p:nvPr/>
        </p:nvPicPr>
        <p:blipFill rotWithShape="1">
          <a:blip r:embed="rId3">
            <a:alphaModFix/>
          </a:blip>
          <a:srcRect b="0" l="0" r="0" t="0"/>
          <a:stretch/>
        </p:blipFill>
        <p:spPr>
          <a:xfrm>
            <a:off x="148876" y="2070680"/>
            <a:ext cx="4764087" cy="304045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type="title"/>
          </p:nvPr>
        </p:nvSpPr>
        <p:spPr>
          <a:xfrm>
            <a:off x="495229" y="342254"/>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Comparaison avec une architecture monolithique</a:t>
            </a:r>
            <a:endParaRPr/>
          </a:p>
        </p:txBody>
      </p:sp>
      <p:pic>
        <p:nvPicPr>
          <p:cNvPr id="460" name="Google Shape;460;p51"/>
          <p:cNvPicPr preferRelativeResize="0"/>
          <p:nvPr/>
        </p:nvPicPr>
        <p:blipFill rotWithShape="1">
          <a:blip r:embed="rId3">
            <a:alphaModFix/>
          </a:blip>
          <a:srcRect b="0" l="0" r="0" t="0"/>
          <a:stretch/>
        </p:blipFill>
        <p:spPr>
          <a:xfrm>
            <a:off x="1340603" y="2754278"/>
            <a:ext cx="7507378" cy="3812080"/>
          </a:xfrm>
          <a:prstGeom prst="rect">
            <a:avLst/>
          </a:prstGeom>
          <a:noFill/>
          <a:ln>
            <a:noFill/>
          </a:ln>
        </p:spPr>
      </p:pic>
      <p:sp>
        <p:nvSpPr>
          <p:cNvPr id="461" name="Google Shape;461;p51"/>
          <p:cNvSpPr txBox="1"/>
          <p:nvPr/>
        </p:nvSpPr>
        <p:spPr>
          <a:xfrm>
            <a:off x="1299338" y="1965758"/>
            <a:ext cx="810270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On a une constellation de fonctionnalités distribuées: Il ya ensuite orchestration, et l’interface utilisateur n’est qu’un agrégat</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587526" y="307522"/>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Une « bonne architecture » ?</a:t>
            </a:r>
            <a:endParaRPr/>
          </a:p>
        </p:txBody>
      </p:sp>
      <p:sp>
        <p:nvSpPr>
          <p:cNvPr id="186" name="Google Shape;186;p3"/>
          <p:cNvSpPr txBox="1"/>
          <p:nvPr>
            <p:ph idx="1" type="body"/>
          </p:nvPr>
        </p:nvSpPr>
        <p:spPr>
          <a:xfrm>
            <a:off x="276585" y="2445203"/>
            <a:ext cx="4507688" cy="413521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120"/>
              <a:buFont typeface="Arial"/>
              <a:buChar char="•"/>
            </a:pPr>
            <a:r>
              <a:rPr b="0" i="0" lang="fr-FR" sz="1400">
                <a:solidFill>
                  <a:srgbClr val="222635"/>
                </a:solidFill>
                <a:latin typeface="Cambria"/>
                <a:ea typeface="Cambria"/>
                <a:cs typeface="Cambria"/>
                <a:sym typeface="Cambria"/>
              </a:rPr>
              <a:t>L'architecture logicielle doit être solide et facile à maintenir lorsque des bugs sont trouvés.</a:t>
            </a:r>
            <a:endParaRPr/>
          </a:p>
          <a:p>
            <a:pPr indent="-342900" lvl="0" marL="342900" rtl="0" algn="l">
              <a:lnSpc>
                <a:spcPct val="100000"/>
              </a:lnSpc>
              <a:spcBef>
                <a:spcPts val="1000"/>
              </a:spcBef>
              <a:spcAft>
                <a:spcPts val="0"/>
              </a:spcAft>
              <a:buSzPts val="1120"/>
              <a:buFont typeface="Arial"/>
              <a:buChar char="•"/>
            </a:pPr>
            <a:r>
              <a:rPr b="0" i="0" lang="fr-FR" sz="1400">
                <a:solidFill>
                  <a:srgbClr val="222635"/>
                </a:solidFill>
                <a:latin typeface="Cambria"/>
                <a:ea typeface="Cambria"/>
                <a:cs typeface="Cambria"/>
                <a:sym typeface="Cambria"/>
              </a:rPr>
              <a:t>Les concepts utilisés doivent être compris par la majorité.</a:t>
            </a:r>
            <a:endParaRPr/>
          </a:p>
          <a:p>
            <a:pPr indent="-342900" lvl="0" marL="342900" rtl="0" algn="l">
              <a:lnSpc>
                <a:spcPct val="100000"/>
              </a:lnSpc>
              <a:spcBef>
                <a:spcPts val="1000"/>
              </a:spcBef>
              <a:spcAft>
                <a:spcPts val="0"/>
              </a:spcAft>
              <a:buSzPts val="1120"/>
              <a:buFont typeface="Arial"/>
              <a:buChar char="•"/>
            </a:pPr>
            <a:r>
              <a:rPr b="0" i="0" lang="fr-FR" sz="1400">
                <a:solidFill>
                  <a:srgbClr val="222635"/>
                </a:solidFill>
                <a:latin typeface="Cambria"/>
                <a:ea typeface="Cambria"/>
                <a:cs typeface="Cambria"/>
                <a:sym typeface="Cambria"/>
              </a:rPr>
              <a:t>Elle doit être flexible, extensible et utilisable à long terme.</a:t>
            </a:r>
            <a:endParaRPr/>
          </a:p>
          <a:p>
            <a:pPr indent="-342900" lvl="0" marL="342900" rtl="0" algn="l">
              <a:lnSpc>
                <a:spcPct val="100000"/>
              </a:lnSpc>
              <a:spcBef>
                <a:spcPts val="1000"/>
              </a:spcBef>
              <a:spcAft>
                <a:spcPts val="0"/>
              </a:spcAft>
              <a:buSzPts val="1120"/>
              <a:buFont typeface="Arial"/>
              <a:buChar char="•"/>
            </a:pPr>
            <a:r>
              <a:rPr b="0" i="0" lang="fr-FR" sz="1400">
                <a:solidFill>
                  <a:srgbClr val="222635"/>
                </a:solidFill>
                <a:latin typeface="Cambria"/>
                <a:ea typeface="Cambria"/>
                <a:cs typeface="Cambria"/>
                <a:sym typeface="Cambria"/>
              </a:rPr>
              <a:t>Elle doit pouvoir s’adapter aux exigences</a:t>
            </a:r>
            <a:endParaRPr/>
          </a:p>
          <a:p>
            <a:pPr indent="-342900" lvl="0" marL="342900" rtl="0" algn="l">
              <a:lnSpc>
                <a:spcPct val="100000"/>
              </a:lnSpc>
              <a:spcBef>
                <a:spcPts val="1000"/>
              </a:spcBef>
              <a:spcAft>
                <a:spcPts val="0"/>
              </a:spcAft>
              <a:buSzPts val="1120"/>
              <a:buFont typeface="Arial"/>
              <a:buChar char="•"/>
            </a:pPr>
            <a:r>
              <a:rPr b="0" i="0" lang="fr-FR" sz="1400">
                <a:solidFill>
                  <a:srgbClr val="222635"/>
                </a:solidFill>
                <a:latin typeface="Cambria"/>
                <a:ea typeface="Cambria"/>
                <a:cs typeface="Cambria"/>
                <a:sym typeface="Cambria"/>
              </a:rPr>
              <a:t>Elle permet une forte évolutivité</a:t>
            </a:r>
            <a:endParaRPr/>
          </a:p>
          <a:p>
            <a:pPr indent="-342900" lvl="0" marL="342900" rtl="0" algn="l">
              <a:lnSpc>
                <a:spcPct val="100000"/>
              </a:lnSpc>
              <a:spcBef>
                <a:spcPts val="1000"/>
              </a:spcBef>
              <a:spcAft>
                <a:spcPts val="0"/>
              </a:spcAft>
              <a:buSzPts val="1120"/>
              <a:buFont typeface="Arial"/>
              <a:buChar char="•"/>
            </a:pPr>
            <a:r>
              <a:rPr b="0" i="0" lang="fr-FR" sz="1400">
                <a:solidFill>
                  <a:srgbClr val="222635"/>
                </a:solidFill>
                <a:latin typeface="Cambria"/>
                <a:ea typeface="Cambria"/>
                <a:cs typeface="Cambria"/>
                <a:sym typeface="Cambria"/>
              </a:rPr>
              <a:t>Elle limite la répétition de code</a:t>
            </a:r>
            <a:endParaRPr/>
          </a:p>
          <a:p>
            <a:pPr indent="-342900" lvl="0" marL="342900" rtl="0" algn="l">
              <a:lnSpc>
                <a:spcPct val="100000"/>
              </a:lnSpc>
              <a:spcBef>
                <a:spcPts val="1000"/>
              </a:spcBef>
              <a:spcAft>
                <a:spcPts val="0"/>
              </a:spcAft>
              <a:buSzPts val="1120"/>
              <a:buFont typeface="Arial"/>
              <a:buChar char="•"/>
            </a:pPr>
            <a:r>
              <a:rPr b="0" i="0" lang="fr-FR" sz="1400">
                <a:solidFill>
                  <a:srgbClr val="222635"/>
                </a:solidFill>
                <a:latin typeface="Cambria"/>
                <a:ea typeface="Cambria"/>
                <a:cs typeface="Cambria"/>
                <a:sym typeface="Cambria"/>
              </a:rPr>
              <a:t>Elle permet des modifications aisées.</a:t>
            </a:r>
            <a:endParaRPr/>
          </a:p>
          <a:p>
            <a:pPr indent="-342900" lvl="0" marL="342900" rtl="0" algn="l">
              <a:lnSpc>
                <a:spcPct val="100000"/>
              </a:lnSpc>
              <a:spcBef>
                <a:spcPts val="1000"/>
              </a:spcBef>
              <a:spcAft>
                <a:spcPts val="0"/>
              </a:spcAft>
              <a:buSzPts val="1120"/>
              <a:buFont typeface="Arial"/>
              <a:buChar char="•"/>
            </a:pPr>
            <a:r>
              <a:rPr b="0" i="0" lang="fr-FR" sz="1400">
                <a:solidFill>
                  <a:srgbClr val="222635"/>
                </a:solidFill>
                <a:latin typeface="Cambria"/>
                <a:ea typeface="Cambria"/>
                <a:cs typeface="Cambria"/>
                <a:sym typeface="Cambria"/>
              </a:rPr>
              <a:t>L’ajout de fonctionnalités ne doit pas se faire au détriment des performances</a:t>
            </a:r>
            <a:endParaRPr/>
          </a:p>
        </p:txBody>
      </p:sp>
      <p:sp>
        <p:nvSpPr>
          <p:cNvPr id="187" name="Google Shape;187;p3"/>
          <p:cNvSpPr txBox="1"/>
          <p:nvPr/>
        </p:nvSpPr>
        <p:spPr>
          <a:xfrm>
            <a:off x="5237749" y="2383744"/>
            <a:ext cx="4507688" cy="413521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120"/>
              <a:buFont typeface="Arial"/>
              <a:buChar char="•"/>
            </a:pPr>
            <a:r>
              <a:rPr b="0" i="0" lang="fr-FR" sz="1400" u="none" cap="none" strike="noStrike">
                <a:solidFill>
                  <a:srgbClr val="222635"/>
                </a:solidFill>
                <a:latin typeface="Cambria"/>
                <a:ea typeface="Cambria"/>
                <a:cs typeface="Cambria"/>
                <a:sym typeface="Cambria"/>
              </a:rPr>
              <a:t>Le logiciel est convivial.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120"/>
              <a:buFont typeface="Arial"/>
              <a:buChar char="•"/>
            </a:pPr>
            <a:r>
              <a:rPr b="0" i="0" lang="fr-FR" sz="1400" u="none" cap="none" strike="noStrike">
                <a:solidFill>
                  <a:srgbClr val="222635"/>
                </a:solidFill>
                <a:latin typeface="Cambria"/>
                <a:ea typeface="Cambria"/>
                <a:cs typeface="Cambria"/>
                <a:sym typeface="Cambria"/>
              </a:rPr>
              <a:t>La solution est flexible et les utilisateurs l'adaptent assez facilement.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120"/>
              <a:buFont typeface="Arial"/>
              <a:buChar char="•"/>
            </a:pPr>
            <a:r>
              <a:rPr b="0" i="0" lang="fr-FR" sz="1400" u="none" cap="none" strike="noStrike">
                <a:solidFill>
                  <a:srgbClr val="222635"/>
                </a:solidFill>
                <a:latin typeface="Cambria"/>
                <a:ea typeface="Cambria"/>
                <a:cs typeface="Cambria"/>
                <a:sym typeface="Cambria"/>
              </a:rPr>
              <a:t>Le logiciel est évolutif et peut prendre en charge tout type de croissance (par ex. d'utilisateurs).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120"/>
              <a:buFont typeface="Arial"/>
              <a:buChar char="•"/>
            </a:pPr>
            <a:r>
              <a:rPr b="0" i="0" lang="fr-FR" sz="1400" u="none" cap="none" strike="noStrike">
                <a:solidFill>
                  <a:srgbClr val="222635"/>
                </a:solidFill>
                <a:latin typeface="Cambria"/>
                <a:ea typeface="Cambria"/>
                <a:cs typeface="Cambria"/>
                <a:sym typeface="Cambria"/>
              </a:rPr>
              <a:t>Le logiciel correspond au fonctionnement de l'utilisateur final.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120"/>
              <a:buFont typeface="Arial"/>
              <a:buChar char="•"/>
            </a:pPr>
            <a:r>
              <a:rPr b="0" i="0" lang="fr-FR" sz="1400" u="none" cap="none" strike="noStrike">
                <a:solidFill>
                  <a:srgbClr val="222635"/>
                </a:solidFill>
                <a:latin typeface="Cambria"/>
                <a:ea typeface="Cambria"/>
                <a:cs typeface="Cambria"/>
                <a:sym typeface="Cambria"/>
              </a:rPr>
              <a:t>Le logiciel a des performances élevées et fonctionne rapidement.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120"/>
              <a:buFont typeface="Arial"/>
              <a:buChar char="•"/>
            </a:pPr>
            <a:r>
              <a:rPr b="0" i="0" lang="fr-FR" sz="1400" u="none" cap="none" strike="noStrike">
                <a:solidFill>
                  <a:srgbClr val="222635"/>
                </a:solidFill>
                <a:latin typeface="Cambria"/>
                <a:ea typeface="Cambria"/>
                <a:cs typeface="Cambria"/>
                <a:sym typeface="Cambria"/>
              </a:rPr>
              <a:t>Il est facile de modifier ou d'ajouter des fonctionnalités.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120"/>
              <a:buFont typeface="Arial"/>
              <a:buChar char="•"/>
            </a:pPr>
            <a:r>
              <a:rPr b="0" i="0" lang="fr-FR" sz="1400" u="none" cap="none" strike="noStrike">
                <a:solidFill>
                  <a:srgbClr val="222635"/>
                </a:solidFill>
                <a:latin typeface="Cambria"/>
                <a:ea typeface="Cambria"/>
                <a:cs typeface="Cambria"/>
                <a:sym typeface="Cambria"/>
              </a:rPr>
              <a:t>Vous pouvez facilement exécuter des tests sur le logiciel.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120"/>
              <a:buFont typeface="Arial"/>
              <a:buChar char="•"/>
            </a:pPr>
            <a:r>
              <a:rPr b="0" i="0" lang="fr-FR" sz="1400" u="none" cap="none" strike="noStrike">
                <a:solidFill>
                  <a:srgbClr val="222635"/>
                </a:solidFill>
                <a:latin typeface="Cambria"/>
                <a:ea typeface="Cambria"/>
                <a:cs typeface="Cambria"/>
                <a:sym typeface="Cambria"/>
              </a:rPr>
              <a:t>La maintenabilité est facilitée.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120"/>
              <a:buFont typeface="Arial"/>
              <a:buChar char="•"/>
            </a:pPr>
            <a:r>
              <a:rPr b="0" i="0" lang="fr-FR" sz="1400" u="none" cap="none" strike="noStrike">
                <a:solidFill>
                  <a:srgbClr val="222635"/>
                </a:solidFill>
                <a:latin typeface="Cambria"/>
                <a:ea typeface="Cambria"/>
                <a:cs typeface="Cambria"/>
                <a:sym typeface="Cambria"/>
              </a:rPr>
              <a:t>Le logiciel est solide et fiable.</a:t>
            </a:r>
            <a:endParaRPr b="0" i="0" sz="1400" u="none" cap="none" strike="noStrike">
              <a:solidFill>
                <a:srgbClr val="000000"/>
              </a:solidFill>
              <a:latin typeface="Arial"/>
              <a:ea typeface="Arial"/>
              <a:cs typeface="Arial"/>
              <a:sym typeface="Arial"/>
            </a:endParaRPr>
          </a:p>
        </p:txBody>
      </p:sp>
      <p:sp>
        <p:nvSpPr>
          <p:cNvPr id="188" name="Google Shape;188;p3"/>
          <p:cNvSpPr txBox="1"/>
          <p:nvPr/>
        </p:nvSpPr>
        <p:spPr>
          <a:xfrm>
            <a:off x="636815" y="1702985"/>
            <a:ext cx="410439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fr-FR" sz="1800" u="sng" cap="none" strike="noStrike">
                <a:solidFill>
                  <a:schemeClr val="dk1"/>
                </a:solidFill>
                <a:latin typeface="Trebuchet MS"/>
                <a:ea typeface="Trebuchet MS"/>
                <a:cs typeface="Trebuchet MS"/>
                <a:sym typeface="Trebuchet MS"/>
              </a:rPr>
              <a:t>Facettes d’une bonne architecture :</a:t>
            </a:r>
            <a:endParaRPr b="0" i="0" sz="1400" u="none" cap="none" strike="noStrike">
              <a:solidFill>
                <a:srgbClr val="000000"/>
              </a:solidFill>
              <a:latin typeface="Arial"/>
              <a:ea typeface="Arial"/>
              <a:cs typeface="Arial"/>
              <a:sym typeface="Arial"/>
            </a:endParaRPr>
          </a:p>
        </p:txBody>
      </p:sp>
      <p:sp>
        <p:nvSpPr>
          <p:cNvPr id="189" name="Google Shape;189;p3"/>
          <p:cNvSpPr txBox="1"/>
          <p:nvPr/>
        </p:nvSpPr>
        <p:spPr>
          <a:xfrm>
            <a:off x="5237749" y="1702985"/>
            <a:ext cx="50369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fr-FR" sz="1800" u="sng" cap="none" strike="noStrike">
                <a:solidFill>
                  <a:schemeClr val="dk1"/>
                </a:solidFill>
                <a:latin typeface="Trebuchet MS"/>
                <a:ea typeface="Trebuchet MS"/>
                <a:cs typeface="Trebuchet MS"/>
                <a:sym typeface="Trebuchet MS"/>
              </a:rPr>
              <a:t>Indicateurs d’une architecture bien pensée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Comparaison avec une architecture monolithique</a:t>
            </a:r>
            <a:endParaRPr/>
          </a:p>
        </p:txBody>
      </p:sp>
      <p:graphicFrame>
        <p:nvGraphicFramePr>
          <p:cNvPr id="467" name="Google Shape;467;p52"/>
          <p:cNvGraphicFramePr/>
          <p:nvPr/>
        </p:nvGraphicFramePr>
        <p:xfrm>
          <a:off x="439117" y="2145090"/>
          <a:ext cx="3000000" cy="3000000"/>
        </p:xfrm>
        <a:graphic>
          <a:graphicData uri="http://schemas.openxmlformats.org/drawingml/2006/table">
            <a:tbl>
              <a:tblPr>
                <a:noFill/>
                <a:tableStyleId>{0D5124E7-D681-4BD0-87A3-6EE2369F74C4}</a:tableStyleId>
              </a:tblPr>
              <a:tblGrid>
                <a:gridCol w="2531400"/>
                <a:gridCol w="4794150"/>
                <a:gridCol w="3662775"/>
              </a:tblGrid>
              <a:tr h="129700">
                <a:tc>
                  <a:txBody>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1A1816"/>
                          </a:solidFill>
                        </a:rPr>
                        <a:t>Caractéristique</a:t>
                      </a:r>
                      <a:endParaRPr sz="1400" u="none" cap="none" strike="noStrike"/>
                    </a:p>
                  </a:txBody>
                  <a:tcPr marT="8675" marB="8675" marR="8675" marL="8675" anchor="b">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8F7F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1A1816"/>
                          </a:solidFill>
                        </a:rPr>
                        <a:t>Architecture des microservices</a:t>
                      </a:r>
                      <a:endParaRPr b="1" i="0" sz="1000" u="none" cap="none" strike="noStrike">
                        <a:solidFill>
                          <a:srgbClr val="1A1816"/>
                        </a:solidFill>
                      </a:endParaRPr>
                    </a:p>
                  </a:txBody>
                  <a:tcPr marT="45725" marB="45725" marR="91450" marL="91450" anchor="b">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8F7F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1A1816"/>
                          </a:solidFill>
                        </a:rPr>
                        <a:t>Architecture monolithique</a:t>
                      </a:r>
                      <a:endParaRPr sz="1400" u="none" cap="none" strike="noStrike"/>
                    </a:p>
                  </a:txBody>
                  <a:tcPr marT="45725" marB="45725" marR="91450" marL="91450" anchor="b">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8F7F4"/>
                    </a:solidFill>
                  </a:tcPr>
                </a:tc>
              </a:tr>
              <a:tr h="354425">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Conception d'unités</a:t>
                      </a:r>
                      <a:endParaRPr sz="1400" u="none" cap="none" strike="noStrike"/>
                    </a:p>
                  </a:txBody>
                  <a:tcPr marT="8675" marB="8675" marR="8675" marL="8675">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L'application se compose de services à configuration dispersée. Chaque service prend en charge une seule tâche fonctionnelle.</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L'application entière est conçue, développée et déployée en tant qu'unité unique.</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r>
              <a:tr h="429350">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Réutilisation des fonctionnalités</a:t>
                      </a:r>
                      <a:endParaRPr sz="1400" u="none" cap="none" strike="noStrike"/>
                    </a:p>
                  </a:txBody>
                  <a:tcPr marT="8675" marB="8675" marR="8675" marL="8675">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Les microservices définissent les API qui affichent leurs fonctionnalités à tous les clients. Les clients peuvent même être d'autres applications.</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L'opportunité de réutiliser les fonctionnalités dans les applications est limitée.</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r>
              <a:tr h="616625">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Communication au sein de l'application</a:t>
                      </a:r>
                      <a:endParaRPr sz="1400" u="none" cap="none" strike="noStrike"/>
                    </a:p>
                  </a:txBody>
                  <a:tcPr marT="8675" marB="8675" marR="8675" marL="8675">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Pour communiquer entre eux, les microservices d'une application utilisent le modèle de communication demande-réponse. L'implémentation standard utilise des appels d'API REST basés sur le protocole HTTP.</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Les procédures internes (appels de fonction) facilitent la communication entre les composants de l'application. Il n'est pas nécessaire de limiter le nombre d'appels de procédure internes.</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r>
              <a:tr h="541700">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Utilisateur de technologie</a:t>
                      </a:r>
                      <a:endParaRPr sz="1400" u="none" cap="none" strike="noStrike"/>
                    </a:p>
                  </a:txBody>
                  <a:tcPr marT="8675" marB="8675" marR="8675" marL="8675">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Chaque microservice peut être développé à l'aide d'un langage de programmation et d'une structure qui répond le mieux au problème que le microservice est conçu pour résoudre.</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Généralement, l'intégralité de l'application est écrite en un langage de programmation unique.</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r>
              <a:tr h="242075">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Gestion des données</a:t>
                      </a:r>
                      <a:endParaRPr sz="1400" u="none" cap="none" strike="noStrike"/>
                    </a:p>
                  </a:txBody>
                  <a:tcPr marT="8675" marB="8675" marR="8675" marL="8675">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Décentralisée : chaque microservice peut utiliser sa propre base de données.</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Centralisé : l'intégralité de l'application utilise des bases de données.</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r>
              <a:tr h="354425">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Déploiement</a:t>
                      </a:r>
                      <a:endParaRPr sz="1400" u="none" cap="none" strike="noStrike"/>
                    </a:p>
                  </a:txBody>
                  <a:tcPr marT="8675" marB="8675" marR="8675" marL="8675">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Chaque microservice est déployé indépendamment, sans incidence sur les autres microservices de l'application.</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Toutefois, toute modification apportée requiert le redéploiement et le redémarrage de l'application entière.</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r>
              <a:tr h="316975">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Facilité de maintenance</a:t>
                      </a:r>
                      <a:endParaRPr sz="1400" u="none" cap="none" strike="noStrike"/>
                    </a:p>
                  </a:txBody>
                  <a:tcPr marT="8675" marB="8675" marR="8675" marL="8675">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Les microservices sont simples, ciblés et indépendants. L'application est donc plus facile à gérer.</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Lorsque la portée de l'application augmente, la maintenance du code devient plus complexe.</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r>
              <a:tr h="504250">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Résilience</a:t>
                      </a:r>
                      <a:endParaRPr sz="1400" u="none" cap="none" strike="noStrike"/>
                    </a:p>
                  </a:txBody>
                  <a:tcPr marT="8675" marB="8675" marR="8675" marL="8675">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La fonctionnalité d'application est distribuée entre plusieurs services. En cas d'échec d'un microservice, les fonctionnalités offertes par les autres microservices restent disponibles.</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Tout composant peut avoir un impact sur la disponibilité de l'ensemble de l'application.</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r>
              <a:tr h="391900">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Evolutivité</a:t>
                      </a:r>
                      <a:endParaRPr sz="1400" u="none" cap="none" strike="noStrike"/>
                    </a:p>
                  </a:txBody>
                  <a:tcPr marT="8675" marB="8675" marR="8675" marL="8675">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Chaque microservice peut être redimensionné indépendamment des autres services.</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1A1816"/>
                          </a:solidFill>
                        </a:rPr>
                        <a:t>L'application entière doit être mise à l'échelle, même si la fonction métier est de mise à l'échelle uniquement de certaines parties de l'application.</a:t>
                      </a:r>
                      <a:endParaRPr sz="1400" u="none" cap="none" strike="noStrike"/>
                    </a:p>
                  </a:txBody>
                  <a:tcPr marT="45725" marB="45725" marR="91450" marL="91450">
                    <a:lnL cap="flat" cmpd="sng" w="12700">
                      <a:solidFill>
                        <a:srgbClr val="ECEAE5"/>
                      </a:solidFill>
                      <a:prstDash val="solid"/>
                      <a:round/>
                      <a:headEnd len="sm" w="sm" type="none"/>
                      <a:tailEnd len="sm" w="sm" type="none"/>
                    </a:lnL>
                    <a:lnR cap="flat" cmpd="sng" w="12700">
                      <a:solidFill>
                        <a:srgbClr val="ECEAE5"/>
                      </a:solidFill>
                      <a:prstDash val="solid"/>
                      <a:round/>
                      <a:headEnd len="sm" w="sm" type="none"/>
                      <a:tailEnd len="sm" w="sm" type="none"/>
                    </a:lnR>
                    <a:lnT cap="flat" cmpd="sng" w="12700">
                      <a:solidFill>
                        <a:srgbClr val="ECEAE5"/>
                      </a:solidFill>
                      <a:prstDash val="solid"/>
                      <a:round/>
                      <a:headEnd len="sm" w="sm" type="none"/>
                      <a:tailEnd len="sm" w="sm" type="none"/>
                    </a:lnT>
                    <a:lnB cap="flat" cmpd="sng" w="12700">
                      <a:solidFill>
                        <a:srgbClr val="ECEAE5"/>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Cas particulier : microservices pour l’IoT</a:t>
            </a:r>
            <a:endParaRPr/>
          </a:p>
        </p:txBody>
      </p:sp>
      <p:sp>
        <p:nvSpPr>
          <p:cNvPr id="473" name="Google Shape;473;p53"/>
          <p:cNvSpPr txBox="1"/>
          <p:nvPr>
            <p:ph idx="1" type="body"/>
          </p:nvPr>
        </p:nvSpPr>
        <p:spPr>
          <a:xfrm>
            <a:off x="677334" y="2160589"/>
            <a:ext cx="3621162" cy="430325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SzPct val="79999"/>
              <a:buChar char="►"/>
            </a:pPr>
            <a:r>
              <a:rPr lang="fr-FR"/>
              <a:t>Les objets connectés offre souvent peu de fonctionnalités (objets « simples »)</a:t>
            </a:r>
            <a:endParaRPr/>
          </a:p>
          <a:p>
            <a:pPr indent="-342900" lvl="0" marL="342900" rtl="0" algn="l">
              <a:lnSpc>
                <a:spcPct val="100000"/>
              </a:lnSpc>
              <a:spcBef>
                <a:spcPts val="1000"/>
              </a:spcBef>
              <a:spcAft>
                <a:spcPts val="0"/>
              </a:spcAft>
              <a:buSzPct val="79999"/>
              <a:buChar char="►"/>
            </a:pPr>
            <a:r>
              <a:rPr lang="fr-FR"/>
              <a:t>🡪 Pendant physique des microservices</a:t>
            </a:r>
            <a:endParaRPr/>
          </a:p>
          <a:p>
            <a:pPr indent="-258318" lvl="0" marL="342900" rtl="0" algn="l">
              <a:lnSpc>
                <a:spcPct val="100000"/>
              </a:lnSpc>
              <a:spcBef>
                <a:spcPts val="1000"/>
              </a:spcBef>
              <a:spcAft>
                <a:spcPts val="0"/>
              </a:spcAft>
              <a:buSzPct val="79999"/>
              <a:buNone/>
            </a:pPr>
            <a:r>
              <a:t/>
            </a:r>
            <a:endParaRPr/>
          </a:p>
          <a:p>
            <a:pPr indent="-342900" lvl="0" marL="342900" rtl="0" algn="l">
              <a:lnSpc>
                <a:spcPct val="100000"/>
              </a:lnSpc>
              <a:spcBef>
                <a:spcPts val="1000"/>
              </a:spcBef>
              <a:spcAft>
                <a:spcPts val="0"/>
              </a:spcAft>
              <a:buSzPct val="79999"/>
              <a:buChar char="►"/>
            </a:pPr>
            <a:r>
              <a:rPr lang="fr-FR"/>
              <a:t>On peut donc considérer un objet connecté comme un microservice « physique ». Le microservice logiciel servira d’adaptateur a monde numérique.</a:t>
            </a:r>
            <a:endParaRPr/>
          </a:p>
          <a:p>
            <a:pPr indent="-285750" lvl="1" marL="742950" rtl="0" algn="l">
              <a:lnSpc>
                <a:spcPct val="100000"/>
              </a:lnSpc>
              <a:spcBef>
                <a:spcPts val="1000"/>
              </a:spcBef>
              <a:spcAft>
                <a:spcPts val="0"/>
              </a:spcAft>
              <a:buSzPct val="80000"/>
              <a:buChar char="►"/>
            </a:pPr>
            <a:r>
              <a:rPr lang="fr-FR"/>
              <a:t>Déploiement agile et flexible</a:t>
            </a:r>
            <a:endParaRPr/>
          </a:p>
          <a:p>
            <a:pPr indent="-285750" lvl="1" marL="742950" rtl="0" algn="l">
              <a:lnSpc>
                <a:spcPct val="100000"/>
              </a:lnSpc>
              <a:spcBef>
                <a:spcPts val="1000"/>
              </a:spcBef>
              <a:spcAft>
                <a:spcPts val="0"/>
              </a:spcAft>
              <a:buSzPct val="80000"/>
              <a:buChar char="►"/>
            </a:pPr>
            <a:r>
              <a:rPr lang="fr-FR"/>
              <a:t>Portabilité et efficacité des ressources</a:t>
            </a:r>
            <a:endParaRPr/>
          </a:p>
          <a:p>
            <a:pPr indent="-285750" lvl="1" marL="742950" rtl="0" algn="l">
              <a:lnSpc>
                <a:spcPct val="100000"/>
              </a:lnSpc>
              <a:spcBef>
                <a:spcPts val="1000"/>
              </a:spcBef>
              <a:spcAft>
                <a:spcPts val="0"/>
              </a:spcAft>
              <a:buSzPct val="80000"/>
              <a:buChar char="►"/>
            </a:pPr>
            <a:r>
              <a:rPr lang="fr-FR"/>
              <a:t>Mises à jour aisées</a:t>
            </a:r>
            <a:endParaRPr/>
          </a:p>
          <a:p>
            <a:pPr indent="-210566" lvl="1" marL="742950" rtl="0" algn="l">
              <a:lnSpc>
                <a:spcPct val="100000"/>
              </a:lnSpc>
              <a:spcBef>
                <a:spcPts val="1000"/>
              </a:spcBef>
              <a:spcAft>
                <a:spcPts val="0"/>
              </a:spcAft>
              <a:buSzPct val="80000"/>
              <a:buNone/>
            </a:pPr>
            <a:r>
              <a:t/>
            </a:r>
            <a:endParaRPr/>
          </a:p>
        </p:txBody>
      </p:sp>
      <p:pic>
        <p:nvPicPr>
          <p:cNvPr descr="SOA-based architecture for the IoT middleware. | Download Scientific Diagram" id="474" name="Google Shape;474;p53"/>
          <p:cNvPicPr preferRelativeResize="0"/>
          <p:nvPr/>
        </p:nvPicPr>
        <p:blipFill rotWithShape="1">
          <a:blip r:embed="rId3">
            <a:alphaModFix/>
          </a:blip>
          <a:srcRect b="0" l="0" r="0" t="0"/>
          <a:stretch/>
        </p:blipFill>
        <p:spPr>
          <a:xfrm>
            <a:off x="5097916" y="2255855"/>
            <a:ext cx="4342199" cy="3785507"/>
          </a:xfrm>
          <a:prstGeom prst="rect">
            <a:avLst/>
          </a:prstGeom>
          <a:noFill/>
          <a:ln>
            <a:noFill/>
          </a:ln>
        </p:spPr>
      </p:pic>
      <p:sp>
        <p:nvSpPr>
          <p:cNvPr id="475" name="Google Shape;475;p53"/>
          <p:cNvSpPr txBox="1"/>
          <p:nvPr/>
        </p:nvSpPr>
        <p:spPr>
          <a:xfrm>
            <a:off x="5289436" y="6248400"/>
            <a:ext cx="4042342" cy="215444"/>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sng" cap="none" strike="noStrike">
                <a:solidFill>
                  <a:schemeClr val="dk1"/>
                </a:solidFill>
                <a:latin typeface="Trebuchet MS"/>
                <a:ea typeface="Trebuchet MS"/>
                <a:cs typeface="Trebuchet MS"/>
                <a:sym typeface="Trebuchet MS"/>
                <a:hlinkClick r:id="rId4">
                  <a:extLst>
                    <a:ext uri="{A12FA001-AC4F-418D-AE19-62706E023703}">
                      <ahyp:hlinkClr val="tx"/>
                    </a:ext>
                  </a:extLst>
                </a:hlinkClick>
              </a:rPr>
              <a:t>https://behrtech.com/blog/iot-architecture-3-reasons-why-microservices-matter/</a:t>
            </a:r>
            <a:endParaRPr b="0" i="0" sz="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4"/>
          <p:cNvSpPr txBox="1"/>
          <p:nvPr>
            <p:ph type="title"/>
          </p:nvPr>
        </p:nvSpPr>
        <p:spPr>
          <a:xfrm>
            <a:off x="677334" y="609600"/>
            <a:ext cx="8596668" cy="8333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Architectures microservices</a:t>
            </a:r>
            <a:endParaRPr/>
          </a:p>
        </p:txBody>
      </p:sp>
      <p:sp>
        <p:nvSpPr>
          <p:cNvPr id="481" name="Google Shape;481;p54"/>
          <p:cNvSpPr txBox="1"/>
          <p:nvPr>
            <p:ph idx="1" type="body"/>
          </p:nvPr>
        </p:nvSpPr>
        <p:spPr>
          <a:xfrm>
            <a:off x="675745" y="1456307"/>
            <a:ext cx="4185623" cy="57626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20"/>
              <a:buNone/>
            </a:pPr>
            <a:r>
              <a:rPr lang="fr-FR"/>
              <a:t>Avantages</a:t>
            </a:r>
            <a:endParaRPr/>
          </a:p>
        </p:txBody>
      </p:sp>
      <p:sp>
        <p:nvSpPr>
          <p:cNvPr id="482" name="Google Shape;482;p54"/>
          <p:cNvSpPr txBox="1"/>
          <p:nvPr>
            <p:ph idx="2" type="body"/>
          </p:nvPr>
        </p:nvSpPr>
        <p:spPr>
          <a:xfrm>
            <a:off x="675745" y="2032569"/>
            <a:ext cx="4185623" cy="432628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280"/>
              <a:buChar char="►"/>
            </a:pPr>
            <a:r>
              <a:rPr lang="fr-FR" sz="1600"/>
              <a:t>Facile à développer, tester et déployer : </a:t>
            </a:r>
            <a:r>
              <a:rPr lang="fr-FR" sz="1400"/>
              <a:t>services atomiques, indépendants 🡪 CI/CD facilité</a:t>
            </a:r>
            <a:endParaRPr sz="1400"/>
          </a:p>
          <a:p>
            <a:pPr indent="-342900" lvl="0" marL="342900" rtl="0" algn="l">
              <a:lnSpc>
                <a:spcPct val="100000"/>
              </a:lnSpc>
              <a:spcBef>
                <a:spcPts val="1000"/>
              </a:spcBef>
              <a:spcAft>
                <a:spcPts val="0"/>
              </a:spcAft>
              <a:buSzPts val="1280"/>
              <a:buChar char="►"/>
            </a:pPr>
            <a:r>
              <a:rPr lang="fr-FR" sz="1600"/>
              <a:t>Agilité accrue : </a:t>
            </a:r>
            <a:r>
              <a:rPr lang="fr-FR" sz="1400"/>
              <a:t>plusieurs équipes peuvent travailler sur les différents microservices grâce au découplage des systèmes</a:t>
            </a:r>
            <a:endParaRPr/>
          </a:p>
          <a:p>
            <a:pPr indent="-342900" lvl="0" marL="342900" rtl="0" algn="l">
              <a:lnSpc>
                <a:spcPct val="100000"/>
              </a:lnSpc>
              <a:spcBef>
                <a:spcPts val="1000"/>
              </a:spcBef>
              <a:spcAft>
                <a:spcPts val="0"/>
              </a:spcAft>
              <a:buSzPts val="1280"/>
              <a:buChar char="►"/>
            </a:pPr>
            <a:r>
              <a:rPr lang="fr-FR" sz="1600"/>
              <a:t>Évolution horizontale aisée et automatisable: </a:t>
            </a:r>
            <a:r>
              <a:rPr lang="fr-FR" sz="1400"/>
              <a:t>Il est aisé de lancer une autre instance d’un microservice si le besoin s’en fait sentir</a:t>
            </a:r>
            <a:endParaRPr/>
          </a:p>
        </p:txBody>
      </p:sp>
      <p:sp>
        <p:nvSpPr>
          <p:cNvPr id="483" name="Google Shape;483;p54"/>
          <p:cNvSpPr txBox="1"/>
          <p:nvPr>
            <p:ph idx="3" type="body"/>
          </p:nvPr>
        </p:nvSpPr>
        <p:spPr>
          <a:xfrm>
            <a:off x="5676211" y="1442906"/>
            <a:ext cx="4185618" cy="57626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20"/>
              <a:buNone/>
            </a:pPr>
            <a:r>
              <a:rPr lang="fr-FR"/>
              <a:t>Inconvénients</a:t>
            </a:r>
            <a:endParaRPr/>
          </a:p>
        </p:txBody>
      </p:sp>
      <p:sp>
        <p:nvSpPr>
          <p:cNvPr id="484" name="Google Shape;484;p54"/>
          <p:cNvSpPr txBox="1"/>
          <p:nvPr>
            <p:ph idx="4" type="body"/>
          </p:nvPr>
        </p:nvSpPr>
        <p:spPr>
          <a:xfrm>
            <a:off x="5676212" y="2019168"/>
            <a:ext cx="5230075" cy="399072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280"/>
              <a:buChar char="►"/>
            </a:pPr>
            <a:r>
              <a:rPr lang="fr-FR" sz="1600"/>
              <a:t>Complexité: </a:t>
            </a:r>
            <a:r>
              <a:rPr lang="fr-FR" sz="1400"/>
              <a:t>on a une constellation de micro-systèmes à gérer. Cela nécessite des efforts :</a:t>
            </a:r>
            <a:endParaRPr/>
          </a:p>
          <a:p>
            <a:pPr indent="-285750" lvl="1" marL="742950" rtl="0" algn="l">
              <a:lnSpc>
                <a:spcPct val="100000"/>
              </a:lnSpc>
              <a:spcBef>
                <a:spcPts val="1000"/>
              </a:spcBef>
              <a:spcAft>
                <a:spcPts val="0"/>
              </a:spcAft>
              <a:buSzPts val="960"/>
              <a:buChar char="►"/>
            </a:pPr>
            <a:r>
              <a:rPr lang="fr-FR" sz="1200"/>
              <a:t>De planification et conception</a:t>
            </a:r>
            <a:endParaRPr/>
          </a:p>
          <a:p>
            <a:pPr indent="-285750" lvl="1" marL="742950" rtl="0" algn="l">
              <a:lnSpc>
                <a:spcPct val="100000"/>
              </a:lnSpc>
              <a:spcBef>
                <a:spcPts val="1000"/>
              </a:spcBef>
              <a:spcAft>
                <a:spcPts val="0"/>
              </a:spcAft>
              <a:buSzPts val="960"/>
              <a:buChar char="►"/>
            </a:pPr>
            <a:r>
              <a:rPr lang="fr-FR" sz="1200"/>
              <a:t>D’automatisation</a:t>
            </a:r>
            <a:endParaRPr/>
          </a:p>
          <a:p>
            <a:pPr indent="-285750" lvl="1" marL="742950" rtl="0" algn="l">
              <a:lnSpc>
                <a:spcPct val="100000"/>
              </a:lnSpc>
              <a:spcBef>
                <a:spcPts val="1000"/>
              </a:spcBef>
              <a:spcAft>
                <a:spcPts val="0"/>
              </a:spcAft>
              <a:buSzPts val="960"/>
              <a:buChar char="►"/>
            </a:pPr>
            <a:r>
              <a:rPr lang="fr-FR" sz="1200"/>
              <a:t>De cohérence des données entre les services</a:t>
            </a:r>
            <a:endParaRPr/>
          </a:p>
          <a:p>
            <a:pPr indent="-342900" lvl="0" marL="342900" rtl="0" algn="l">
              <a:lnSpc>
                <a:spcPct val="100000"/>
              </a:lnSpc>
              <a:spcBef>
                <a:spcPts val="1000"/>
              </a:spcBef>
              <a:spcAft>
                <a:spcPts val="0"/>
              </a:spcAft>
              <a:buSzPts val="1280"/>
              <a:buChar char="►"/>
            </a:pPr>
            <a:r>
              <a:rPr lang="fr-FR" sz="1600"/>
              <a:t>Sécurité. </a:t>
            </a:r>
            <a:r>
              <a:rPr lang="fr-FR" sz="1400"/>
              <a:t>Plus de communication signifie plus de possibilités d’attaque.</a:t>
            </a:r>
            <a:endParaRPr/>
          </a:p>
          <a:p>
            <a:pPr indent="-342900" lvl="0" marL="342900" rtl="0" algn="l">
              <a:lnSpc>
                <a:spcPct val="100000"/>
              </a:lnSpc>
              <a:spcBef>
                <a:spcPts val="1000"/>
              </a:spcBef>
              <a:spcAft>
                <a:spcPts val="0"/>
              </a:spcAft>
              <a:buSzPts val="1280"/>
              <a:buChar char="►"/>
            </a:pPr>
            <a:r>
              <a:rPr lang="fr-FR" sz="1600"/>
              <a:t>Langages de programmation différents – </a:t>
            </a:r>
            <a:r>
              <a:rPr lang="fr-FR" sz="1400"/>
              <a:t>l’atomicité permet de développer dans divers langages, ce qui peut être intéressant mais également handicapant pour la communication.</a:t>
            </a:r>
            <a:endParaRPr/>
          </a:p>
        </p:txBody>
      </p:sp>
      <p:sp>
        <p:nvSpPr>
          <p:cNvPr id="485" name="Google Shape;485;p54"/>
          <p:cNvSpPr txBox="1"/>
          <p:nvPr/>
        </p:nvSpPr>
        <p:spPr>
          <a:xfrm>
            <a:off x="845004" y="5591548"/>
            <a:ext cx="9593567" cy="923330"/>
          </a:xfrm>
          <a:prstGeom prst="rect">
            <a:avLst/>
          </a:prstGeom>
          <a:solidFill>
            <a:srgbClr val="D8D8D8"/>
          </a:solidFill>
          <a:ln cap="flat" cmpd="sng" w="9525">
            <a:solidFill>
              <a:srgbClr val="3A3A3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Les architectures microservices sont adaptées pour les systèmes complexes pouvant être découpées en éléments atomiques et agrégés en une interface (comme les solutions cloud, SaaS, ou PaaS). Une équipe compétente et expérimentée est cependant nécessaire.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5"/>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Trebuchet MS"/>
              <a:buNone/>
            </a:pPr>
            <a:r>
              <a:rPr lang="fr-FR"/>
              <a:t>Architectures Serverless</a:t>
            </a:r>
            <a:endParaRPr/>
          </a:p>
        </p:txBody>
      </p:sp>
      <p:pic>
        <p:nvPicPr>
          <p:cNvPr descr="Les architectures Serverless" id="491" name="Google Shape;491;p55">
            <a:hlinkClick r:id="rId3"/>
          </p:cNvPr>
          <p:cNvPicPr preferRelativeResize="0"/>
          <p:nvPr/>
        </p:nvPicPr>
        <p:blipFill rotWithShape="1">
          <a:blip r:embed="rId4">
            <a:alphaModFix/>
          </a:blip>
          <a:srcRect b="0" l="0" r="0" t="0"/>
          <a:stretch/>
        </p:blipFill>
        <p:spPr>
          <a:xfrm>
            <a:off x="849086" y="4597180"/>
            <a:ext cx="3614057" cy="14293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Architectures serverless</a:t>
            </a:r>
            <a:endParaRPr/>
          </a:p>
        </p:txBody>
      </p:sp>
      <p:sp>
        <p:nvSpPr>
          <p:cNvPr id="498" name="Google Shape;498;p56"/>
          <p:cNvSpPr txBox="1"/>
          <p:nvPr>
            <p:ph idx="1" type="body"/>
          </p:nvPr>
        </p:nvSpPr>
        <p:spPr>
          <a:xfrm>
            <a:off x="677334" y="2160589"/>
            <a:ext cx="7331415"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Pas vraiment « serverless ». </a:t>
            </a:r>
            <a:endParaRPr/>
          </a:p>
          <a:p>
            <a:pPr indent="-285750" lvl="1" marL="742950" rtl="0" algn="l">
              <a:lnSpc>
                <a:spcPct val="100000"/>
              </a:lnSpc>
              <a:spcBef>
                <a:spcPts val="1000"/>
              </a:spcBef>
              <a:spcAft>
                <a:spcPts val="0"/>
              </a:spcAft>
              <a:buSzPts val="1280"/>
              <a:buChar char="►"/>
            </a:pPr>
            <a:r>
              <a:rPr lang="fr-FR"/>
              <a:t>Migration de nombreuses fonctionnalités vers le Front-End</a:t>
            </a:r>
            <a:endParaRPr/>
          </a:p>
          <a:p>
            <a:pPr indent="-285750" lvl="1" marL="742950" rtl="0" algn="l">
              <a:lnSpc>
                <a:spcPct val="100000"/>
              </a:lnSpc>
              <a:spcBef>
                <a:spcPts val="1000"/>
              </a:spcBef>
              <a:spcAft>
                <a:spcPts val="0"/>
              </a:spcAft>
              <a:buSzPts val="1280"/>
              <a:buChar char="►"/>
            </a:pPr>
            <a:r>
              <a:rPr lang="fr-FR"/>
              <a:t>S’appuient sur des services tiers (Backend as a Service ou BaaS)</a:t>
            </a:r>
            <a:endParaRPr/>
          </a:p>
          <a:p>
            <a:pPr indent="-285750" lvl="1" marL="742950" rtl="0" algn="l">
              <a:lnSpc>
                <a:spcPct val="100000"/>
              </a:lnSpc>
              <a:spcBef>
                <a:spcPts val="1000"/>
              </a:spcBef>
              <a:spcAft>
                <a:spcPts val="0"/>
              </a:spcAft>
              <a:buSzPts val="1280"/>
              <a:buChar char="►"/>
            </a:pPr>
            <a:r>
              <a:rPr lang="fr-FR"/>
              <a:t>ET/OU sur un code spécifique exécuté dans des conteneurs éphémères (Function as a Service ou FaaS)</a:t>
            </a:r>
            <a:endParaRPr/>
          </a:p>
        </p:txBody>
      </p:sp>
      <p:sp>
        <p:nvSpPr>
          <p:cNvPr id="499" name="Google Shape;499;p56"/>
          <p:cNvSpPr/>
          <p:nvPr/>
        </p:nvSpPr>
        <p:spPr>
          <a:xfrm>
            <a:off x="5881607" y="3343759"/>
            <a:ext cx="1143000" cy="298343"/>
          </a:xfrm>
          <a:prstGeom prst="rect">
            <a:avLst/>
          </a:prstGeom>
          <a:no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00" name="Google Shape;500;p56"/>
          <p:cNvSpPr txBox="1"/>
          <p:nvPr/>
        </p:nvSpPr>
        <p:spPr>
          <a:xfrm>
            <a:off x="8644461" y="1808692"/>
            <a:ext cx="2477968" cy="1938992"/>
          </a:xfrm>
          <a:prstGeom prst="rect">
            <a:avLst/>
          </a:prstGeom>
          <a:solidFill>
            <a:srgbClr val="F2F2F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Trebuchet MS"/>
                <a:ea typeface="Trebuchet MS"/>
                <a:cs typeface="Trebuchet MS"/>
                <a:sym typeface="Trebuchet MS"/>
              </a:rPr>
              <a:t>Solution de « virtualisation légère » (!= VM) rapide permettant d’isoler les différents services pour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Trebuchet MS"/>
              <a:buChar char="-"/>
            </a:pPr>
            <a:r>
              <a:rPr b="0" i="0" lang="fr-FR" sz="1200" u="none" cap="none" strike="noStrike">
                <a:solidFill>
                  <a:schemeClr val="dk1"/>
                </a:solidFill>
                <a:latin typeface="Trebuchet MS"/>
                <a:ea typeface="Trebuchet MS"/>
                <a:cs typeface="Trebuchet MS"/>
                <a:sym typeface="Trebuchet MS"/>
              </a:rPr>
              <a:t>Maîtrise de l’environnement d’exécution par service (configuration)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Trebuchet MS"/>
              <a:buChar char="-"/>
            </a:pPr>
            <a:r>
              <a:rPr b="0" i="0" lang="fr-FR" sz="1200" u="none" cap="none" strike="noStrike">
                <a:solidFill>
                  <a:schemeClr val="dk1"/>
                </a:solidFill>
                <a:latin typeface="Trebuchet MS"/>
                <a:ea typeface="Trebuchet MS"/>
                <a:cs typeface="Trebuchet MS"/>
                <a:sym typeface="Trebuchet MS"/>
              </a:rPr>
              <a:t>Facilité de maintenance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Trebuchet MS"/>
              <a:buChar char="-"/>
            </a:pPr>
            <a:r>
              <a:rPr b="0" i="0" lang="fr-FR" sz="1200" u="none" cap="none" strike="noStrike">
                <a:solidFill>
                  <a:schemeClr val="dk1"/>
                </a:solidFill>
                <a:latin typeface="Trebuchet MS"/>
                <a:ea typeface="Trebuchet MS"/>
                <a:cs typeface="Trebuchet MS"/>
                <a:sym typeface="Trebuchet MS"/>
              </a:rPr>
              <a:t>Automatisation du déploiement</a:t>
            </a:r>
            <a:endParaRPr b="0" i="0" sz="1400" u="none" cap="none" strike="noStrike">
              <a:solidFill>
                <a:srgbClr val="000000"/>
              </a:solidFill>
              <a:latin typeface="Arial"/>
              <a:ea typeface="Arial"/>
              <a:cs typeface="Arial"/>
              <a:sym typeface="Arial"/>
            </a:endParaRPr>
          </a:p>
        </p:txBody>
      </p:sp>
      <p:cxnSp>
        <p:nvCxnSpPr>
          <p:cNvPr id="501" name="Google Shape;501;p56"/>
          <p:cNvCxnSpPr>
            <a:stCxn id="499" idx="3"/>
            <a:endCxn id="500" idx="1"/>
          </p:cNvCxnSpPr>
          <p:nvPr/>
        </p:nvCxnSpPr>
        <p:spPr>
          <a:xfrm flipH="1" rot="10800000">
            <a:off x="7024607" y="2778331"/>
            <a:ext cx="1620000" cy="714600"/>
          </a:xfrm>
          <a:prstGeom prst="straightConnector1">
            <a:avLst/>
          </a:prstGeom>
          <a:noFill/>
          <a:ln cap="rnd" cmpd="sng" w="12700">
            <a:solidFill>
              <a:schemeClr val="accent1"/>
            </a:solidFill>
            <a:prstDash val="solid"/>
            <a:round/>
            <a:headEnd len="sm" w="sm" type="none"/>
            <a:tailEnd len="med" w="med" type="triangle"/>
          </a:ln>
        </p:spPr>
      </p:cxnSp>
      <p:pic>
        <p:nvPicPr>
          <p:cNvPr descr="Serverless Architecture - What It Is? Everything you Need to Know" id="502" name="Google Shape;502;p56"/>
          <p:cNvPicPr preferRelativeResize="0"/>
          <p:nvPr/>
        </p:nvPicPr>
        <p:blipFill rotWithShape="1">
          <a:blip r:embed="rId3">
            <a:alphaModFix/>
          </a:blip>
          <a:srcRect b="0" l="0" r="0" t="0"/>
          <a:stretch/>
        </p:blipFill>
        <p:spPr>
          <a:xfrm>
            <a:off x="1030778" y="4100975"/>
            <a:ext cx="5012575" cy="2564376"/>
          </a:xfrm>
          <a:prstGeom prst="rect">
            <a:avLst/>
          </a:prstGeom>
          <a:noFill/>
          <a:ln>
            <a:noFill/>
          </a:ln>
        </p:spPr>
      </p:pic>
      <p:pic>
        <p:nvPicPr>
          <p:cNvPr descr="Docker Architecture | Aqua" id="503" name="Google Shape;503;p56"/>
          <p:cNvPicPr preferRelativeResize="0"/>
          <p:nvPr/>
        </p:nvPicPr>
        <p:blipFill rotWithShape="1">
          <a:blip r:embed="rId4">
            <a:alphaModFix/>
          </a:blip>
          <a:srcRect b="0" l="0" r="0" t="0"/>
          <a:stretch/>
        </p:blipFill>
        <p:spPr>
          <a:xfrm>
            <a:off x="8354012" y="3835008"/>
            <a:ext cx="3160654" cy="1661729"/>
          </a:xfrm>
          <a:prstGeom prst="rect">
            <a:avLst/>
          </a:prstGeom>
          <a:noFill/>
          <a:ln cap="flat" cmpd="sng" w="9525">
            <a:solidFill>
              <a:schemeClr val="accent1"/>
            </a:solidFill>
            <a:prstDash val="solid"/>
            <a:round/>
            <a:headEnd len="sm" w="sm" type="none"/>
            <a:tailEnd len="sm" w="sm" type="none"/>
          </a:ln>
        </p:spPr>
      </p:pic>
      <p:pic>
        <p:nvPicPr>
          <p:cNvPr descr="Docker Logos | Docker" id="504" name="Google Shape;504;p56"/>
          <p:cNvPicPr preferRelativeResize="0"/>
          <p:nvPr/>
        </p:nvPicPr>
        <p:blipFill rotWithShape="1">
          <a:blip r:embed="rId5">
            <a:alphaModFix/>
          </a:blip>
          <a:srcRect b="0" l="0" r="0" t="0"/>
          <a:stretch/>
        </p:blipFill>
        <p:spPr>
          <a:xfrm>
            <a:off x="7871535" y="5271502"/>
            <a:ext cx="964954" cy="825629"/>
          </a:xfrm>
          <a:prstGeom prst="rect">
            <a:avLst/>
          </a:prstGeom>
          <a:noFill/>
          <a:ln>
            <a:noFill/>
          </a:ln>
        </p:spPr>
      </p:pic>
      <p:pic>
        <p:nvPicPr>
          <p:cNvPr id="505" name="Google Shape;505;p56"/>
          <p:cNvPicPr preferRelativeResize="0"/>
          <p:nvPr/>
        </p:nvPicPr>
        <p:blipFill rotWithShape="1">
          <a:blip r:embed="rId6">
            <a:alphaModFix/>
          </a:blip>
          <a:srcRect b="0" l="0" r="0" t="0"/>
          <a:stretch/>
        </p:blipFill>
        <p:spPr>
          <a:xfrm>
            <a:off x="10405898" y="5614525"/>
            <a:ext cx="854602" cy="139585"/>
          </a:xfrm>
          <a:prstGeom prst="rect">
            <a:avLst/>
          </a:prstGeom>
          <a:noFill/>
          <a:ln>
            <a:noFill/>
          </a:ln>
        </p:spPr>
      </p:pic>
      <p:pic>
        <p:nvPicPr>
          <p:cNvPr descr="How to setup a local Linux cluster with VirtualBox on windows | by Okezie  Okpara | Medium" id="506" name="Google Shape;506;p56"/>
          <p:cNvPicPr preferRelativeResize="0"/>
          <p:nvPr/>
        </p:nvPicPr>
        <p:blipFill rotWithShape="1">
          <a:blip r:embed="rId7">
            <a:alphaModFix/>
          </a:blip>
          <a:srcRect b="0" l="0" r="0" t="0"/>
          <a:stretch/>
        </p:blipFill>
        <p:spPr>
          <a:xfrm>
            <a:off x="10165991" y="5618586"/>
            <a:ext cx="1180408" cy="59020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7"/>
          <p:cNvSpPr txBox="1"/>
          <p:nvPr>
            <p:ph type="title"/>
          </p:nvPr>
        </p:nvSpPr>
        <p:spPr>
          <a:xfrm>
            <a:off x="442475" y="296823"/>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BackEnd as a Service (BaaS)</a:t>
            </a:r>
            <a:endParaRPr/>
          </a:p>
        </p:txBody>
      </p:sp>
      <p:sp>
        <p:nvSpPr>
          <p:cNvPr id="512" name="Google Shape;512;p57"/>
          <p:cNvSpPr txBox="1"/>
          <p:nvPr>
            <p:ph idx="1" type="body"/>
          </p:nvPr>
        </p:nvSpPr>
        <p:spPr>
          <a:xfrm>
            <a:off x="5456162" y="2282508"/>
            <a:ext cx="4291995"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BaaS : BAckEnd as a Service</a:t>
            </a:r>
            <a:endParaRPr/>
          </a:p>
          <a:p>
            <a:pPr indent="-285750" lvl="1" marL="742950" rtl="0" algn="l">
              <a:lnSpc>
                <a:spcPct val="100000"/>
              </a:lnSpc>
              <a:spcBef>
                <a:spcPts val="1000"/>
              </a:spcBef>
              <a:spcAft>
                <a:spcPts val="0"/>
              </a:spcAft>
              <a:buSzPts val="1280"/>
              <a:buChar char="►"/>
            </a:pPr>
            <a:r>
              <a:rPr lang="fr-FR"/>
              <a:t>Clients légers (web) mais riches : les fonctionnalités sont agrégées côté client</a:t>
            </a:r>
            <a:endParaRPr/>
          </a:p>
          <a:p>
            <a:pPr indent="-285750" lvl="1" marL="742950" rtl="0" algn="l">
              <a:lnSpc>
                <a:spcPct val="100000"/>
              </a:lnSpc>
              <a:spcBef>
                <a:spcPts val="1000"/>
              </a:spcBef>
              <a:spcAft>
                <a:spcPts val="0"/>
              </a:spcAft>
              <a:buSzPts val="1280"/>
              <a:buChar char="►"/>
            </a:pPr>
            <a:r>
              <a:rPr lang="fr-FR"/>
              <a:t>Utilisent l’écosystème des services et BDD de fournisseurs tiers dans le cloud (Firebase, AWS…)</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Mobile BackEnd as a Service (MBaaS)</a:t>
            </a:r>
            <a:endParaRPr/>
          </a:p>
          <a:p>
            <a:pPr indent="-285750" lvl="1" marL="742950" rtl="0" algn="l">
              <a:lnSpc>
                <a:spcPct val="100000"/>
              </a:lnSpc>
              <a:spcBef>
                <a:spcPts val="1000"/>
              </a:spcBef>
              <a:spcAft>
                <a:spcPts val="0"/>
              </a:spcAft>
              <a:buSzPts val="1280"/>
              <a:buChar char="►"/>
            </a:pPr>
            <a:r>
              <a:rPr lang="fr-FR"/>
              <a:t>Pour des applications mobiles</a:t>
            </a:r>
            <a:endParaRPr/>
          </a:p>
        </p:txBody>
      </p:sp>
      <p:pic>
        <p:nvPicPr>
          <p:cNvPr id="513" name="Google Shape;513;p57"/>
          <p:cNvPicPr preferRelativeResize="0"/>
          <p:nvPr/>
        </p:nvPicPr>
        <p:blipFill rotWithShape="1">
          <a:blip r:embed="rId3">
            <a:alphaModFix/>
          </a:blip>
          <a:srcRect b="0" l="0" r="0" t="0"/>
          <a:stretch/>
        </p:blipFill>
        <p:spPr>
          <a:xfrm>
            <a:off x="409304" y="1890411"/>
            <a:ext cx="4505926" cy="2252963"/>
          </a:xfrm>
          <a:prstGeom prst="rect">
            <a:avLst/>
          </a:prstGeom>
          <a:noFill/>
          <a:ln cap="flat" cmpd="sng" w="9525">
            <a:solidFill>
              <a:schemeClr val="accent1"/>
            </a:solidFill>
            <a:prstDash val="solid"/>
            <a:round/>
            <a:headEnd len="sm" w="sm" type="none"/>
            <a:tailEnd len="sm" w="sm" type="none"/>
          </a:ln>
        </p:spPr>
      </p:pic>
      <p:pic>
        <p:nvPicPr>
          <p:cNvPr descr="Lessons Learned Building a Backend-as-a-Service: A Technical Deep Dive | by  Felix Gessert | Baqend Blog" id="514" name="Google Shape;514;p57"/>
          <p:cNvPicPr preferRelativeResize="0"/>
          <p:nvPr/>
        </p:nvPicPr>
        <p:blipFill rotWithShape="1">
          <a:blip r:embed="rId4">
            <a:alphaModFix/>
          </a:blip>
          <a:srcRect b="0" l="0" r="0" t="0"/>
          <a:stretch/>
        </p:blipFill>
        <p:spPr>
          <a:xfrm>
            <a:off x="409304" y="4308619"/>
            <a:ext cx="4504303" cy="201462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8"/>
          <p:cNvSpPr txBox="1"/>
          <p:nvPr>
            <p:ph type="title"/>
          </p:nvPr>
        </p:nvSpPr>
        <p:spPr>
          <a:xfrm>
            <a:off x="648759" y="175307"/>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Function as a Service - FaaS</a:t>
            </a:r>
            <a:endParaRPr/>
          </a:p>
        </p:txBody>
      </p:sp>
      <p:pic>
        <p:nvPicPr>
          <p:cNvPr descr="SERVERLESS ARCHITECTURE FUNCTION AS A SERVICE | by Tanmay Terkhedkar |  Medium" id="521" name="Google Shape;521;p58"/>
          <p:cNvPicPr preferRelativeResize="0"/>
          <p:nvPr/>
        </p:nvPicPr>
        <p:blipFill rotWithShape="1">
          <a:blip r:embed="rId3">
            <a:alphaModFix/>
          </a:blip>
          <a:srcRect b="0" l="0" r="0" t="0"/>
          <a:stretch/>
        </p:blipFill>
        <p:spPr>
          <a:xfrm>
            <a:off x="1589586" y="944109"/>
            <a:ext cx="7354774" cy="3569651"/>
          </a:xfrm>
          <a:prstGeom prst="rect">
            <a:avLst/>
          </a:prstGeom>
          <a:noFill/>
          <a:ln>
            <a:noFill/>
          </a:ln>
        </p:spPr>
      </p:pic>
      <p:graphicFrame>
        <p:nvGraphicFramePr>
          <p:cNvPr id="522" name="Google Shape;522;p58"/>
          <p:cNvGraphicFramePr/>
          <p:nvPr/>
        </p:nvGraphicFramePr>
        <p:xfrm>
          <a:off x="175532" y="4614030"/>
          <a:ext cx="3000000" cy="3000000"/>
        </p:xfrm>
        <a:graphic>
          <a:graphicData uri="http://schemas.openxmlformats.org/drawingml/2006/table">
            <a:tbl>
              <a:tblPr firstCol="1">
                <a:noFill/>
                <a:tableStyleId>{AA32A7A3-544C-4435-B059-5663F7817071}</a:tableStyleId>
              </a:tblPr>
              <a:tblGrid>
                <a:gridCol w="1355275"/>
                <a:gridCol w="1502225"/>
                <a:gridCol w="1485900"/>
                <a:gridCol w="1502475"/>
                <a:gridCol w="1461475"/>
                <a:gridCol w="1461475"/>
              </a:tblGrid>
              <a:tr h="370850">
                <a:tc>
                  <a:txBody>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Cible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Ops/ Service IT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Ops/Service IT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Développeurs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Développeurs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Utilisateurs</a:t>
                      </a:r>
                      <a:endParaRPr sz="1400" u="none" cap="none" strike="noStrike"/>
                    </a:p>
                  </a:txBody>
                  <a:tcPr marT="45725" marB="45725" marR="91450" marL="91450" anchor="ctr"/>
                </a:tc>
              </a:tr>
              <a:tr h="370850">
                <a:tc>
                  <a:txBody>
                    <a:bodyPr/>
                    <a:lstStyle/>
                    <a:p>
                      <a:pPr indent="0" lvl="0" marL="0" marR="0" rtl="0" algn="l">
                        <a:lnSpc>
                          <a:spcPct val="100000"/>
                        </a:lnSpc>
                        <a:spcBef>
                          <a:spcPts val="0"/>
                        </a:spcBef>
                        <a:spcAft>
                          <a:spcPts val="0"/>
                        </a:spcAft>
                        <a:buClr>
                          <a:srgbClr val="000000"/>
                        </a:buClr>
                        <a:buSzPts val="1000"/>
                        <a:buFont typeface="Arial"/>
                        <a:buNone/>
                      </a:pPr>
                      <a:r>
                        <a:rPr lang="fr-FR" sz="1000" u="none" cap="none" strike="noStrike"/>
                        <a:t>Exemple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VMWare</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Amazon Web Services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Heroku</a:t>
                      </a:r>
                      <a:endParaRPr sz="10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Microsoft Azure functions</a:t>
                      </a:r>
                      <a:endParaRPr sz="10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fr-FR" sz="1000" u="none" cap="none" strike="noStrike"/>
                        <a:t>Google Worskpace (docs, etc)</a:t>
                      </a:r>
                      <a:endParaRPr sz="1400" u="none" cap="none" strike="noStrike"/>
                    </a:p>
                  </a:txBody>
                  <a:tcPr marT="45725" marB="45725" marR="91450" marL="91450" anchor="ctr"/>
                </a:tc>
              </a:tr>
            </a:tbl>
          </a:graphicData>
        </a:graphic>
      </p:graphicFrame>
      <p:pic>
        <p:nvPicPr>
          <p:cNvPr descr="Empty Bright Office Without Furniture Stock Photo (Edit Now) 506814499" id="523" name="Google Shape;523;p58"/>
          <p:cNvPicPr preferRelativeResize="0"/>
          <p:nvPr/>
        </p:nvPicPr>
        <p:blipFill rotWithShape="1">
          <a:blip r:embed="rId4">
            <a:alphaModFix/>
          </a:blip>
          <a:srcRect b="0" l="0" r="0" t="0"/>
          <a:stretch/>
        </p:blipFill>
        <p:spPr>
          <a:xfrm>
            <a:off x="6169178" y="5510244"/>
            <a:ext cx="1203172" cy="807293"/>
          </a:xfrm>
          <a:prstGeom prst="rect">
            <a:avLst/>
          </a:prstGeom>
          <a:noFill/>
          <a:ln cap="flat" cmpd="sng" w="9525">
            <a:solidFill>
              <a:schemeClr val="accent1"/>
            </a:solidFill>
            <a:prstDash val="solid"/>
            <a:round/>
            <a:headEnd len="sm" w="sm" type="none"/>
            <a:tailEnd len="sm" w="sm" type="none"/>
          </a:ln>
        </p:spPr>
      </p:pic>
      <p:pic>
        <p:nvPicPr>
          <p:cNvPr descr="4 Things You Can Do When the Office is Empty – Time Management Ninja" id="524" name="Google Shape;524;p58"/>
          <p:cNvPicPr preferRelativeResize="0"/>
          <p:nvPr/>
        </p:nvPicPr>
        <p:blipFill rotWithShape="1">
          <a:blip r:embed="rId5">
            <a:alphaModFix/>
          </a:blip>
          <a:srcRect b="0" l="0" r="0" t="0"/>
          <a:stretch/>
        </p:blipFill>
        <p:spPr>
          <a:xfrm>
            <a:off x="7706034" y="5509646"/>
            <a:ext cx="1077188" cy="807891"/>
          </a:xfrm>
          <a:prstGeom prst="rect">
            <a:avLst/>
          </a:prstGeom>
          <a:noFill/>
          <a:ln cap="flat" cmpd="sng" w="9525">
            <a:solidFill>
              <a:schemeClr val="accent1"/>
            </a:solidFill>
            <a:prstDash val="solid"/>
            <a:round/>
            <a:headEnd len="sm" w="sm" type="none"/>
            <a:tailEnd len="sm" w="sm" type="none"/>
          </a:ln>
        </p:spPr>
      </p:pic>
      <p:pic>
        <p:nvPicPr>
          <p:cNvPr descr="Outland Models Railway Modern 4-Story Office Building Unpainted 1:160 FOR  GUNDAM" id="525" name="Google Shape;525;p58"/>
          <p:cNvPicPr preferRelativeResize="0"/>
          <p:nvPr/>
        </p:nvPicPr>
        <p:blipFill rotWithShape="1">
          <a:blip r:embed="rId6">
            <a:alphaModFix/>
          </a:blip>
          <a:srcRect b="0" l="0" r="0" t="0"/>
          <a:stretch/>
        </p:blipFill>
        <p:spPr>
          <a:xfrm>
            <a:off x="4856391" y="5509646"/>
            <a:ext cx="784682" cy="807294"/>
          </a:xfrm>
          <a:prstGeom prst="rect">
            <a:avLst/>
          </a:prstGeom>
          <a:noFill/>
          <a:ln cap="flat" cmpd="sng" w="9525">
            <a:solidFill>
              <a:schemeClr val="accent1"/>
            </a:solidFill>
            <a:prstDash val="solid"/>
            <a:round/>
            <a:headEnd len="sm" w="sm" type="none"/>
            <a:tailEnd len="sm" w="sm" type="none"/>
          </a:ln>
        </p:spPr>
      </p:pic>
      <p:pic>
        <p:nvPicPr>
          <p:cNvPr descr="Comment construire un radier de fondation? Étapes et Prix. - Pavex.be" id="526" name="Google Shape;526;p58"/>
          <p:cNvPicPr preferRelativeResize="0"/>
          <p:nvPr/>
        </p:nvPicPr>
        <p:blipFill rotWithShape="1">
          <a:blip r:embed="rId7">
            <a:alphaModFix/>
          </a:blip>
          <a:srcRect b="0" l="0" r="0" t="0"/>
          <a:stretch/>
        </p:blipFill>
        <p:spPr>
          <a:xfrm>
            <a:off x="3003096" y="5509646"/>
            <a:ext cx="1586039" cy="807294"/>
          </a:xfrm>
          <a:prstGeom prst="rect">
            <a:avLst/>
          </a:prstGeom>
          <a:noFill/>
          <a:ln cap="flat" cmpd="sng" w="9525">
            <a:solidFill>
              <a:schemeClr val="accent1"/>
            </a:solidFill>
            <a:prstDash val="solid"/>
            <a:round/>
            <a:headEnd len="sm" w="sm" type="none"/>
            <a:tailEnd len="sm" w="sm" type="none"/>
          </a:ln>
        </p:spPr>
      </p:pic>
      <p:pic>
        <p:nvPicPr>
          <p:cNvPr descr="Peut-on conditionner l'achat d'un terrain à l'obtention d'un permis de  construire ? | Promesse de vente Seloger" id="527" name="Google Shape;527;p58"/>
          <p:cNvPicPr preferRelativeResize="0"/>
          <p:nvPr/>
        </p:nvPicPr>
        <p:blipFill rotWithShape="1">
          <a:blip r:embed="rId8">
            <a:alphaModFix/>
          </a:blip>
          <a:srcRect b="0" l="0" r="0" t="0"/>
          <a:stretch/>
        </p:blipFill>
        <p:spPr>
          <a:xfrm>
            <a:off x="1632302" y="5509646"/>
            <a:ext cx="1274184" cy="807294"/>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Function as a Service</a:t>
            </a:r>
            <a:endParaRPr/>
          </a:p>
        </p:txBody>
      </p:sp>
      <p:sp>
        <p:nvSpPr>
          <p:cNvPr id="533" name="Google Shape;533;p5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Convient particulièrement au développement des microservices</a:t>
            </a:r>
            <a:endParaRPr/>
          </a:p>
          <a:p>
            <a:pPr indent="-285750" lvl="1" marL="742950" rtl="0" algn="l">
              <a:lnSpc>
                <a:spcPct val="100000"/>
              </a:lnSpc>
              <a:spcBef>
                <a:spcPts val="1000"/>
              </a:spcBef>
              <a:spcAft>
                <a:spcPts val="0"/>
              </a:spcAft>
              <a:buSzPts val="1280"/>
              <a:buChar char="►"/>
            </a:pPr>
            <a:r>
              <a:rPr lang="fr-FR"/>
              <a:t>Tâches planifiées, traitement de requêtes web</a:t>
            </a:r>
            <a:endParaRPr/>
          </a:p>
          <a:p>
            <a:pPr indent="-285750" lvl="1" marL="742950" rtl="0" algn="l">
              <a:lnSpc>
                <a:spcPct val="100000"/>
              </a:lnSpc>
              <a:spcBef>
                <a:spcPts val="1000"/>
              </a:spcBef>
              <a:spcAft>
                <a:spcPts val="0"/>
              </a:spcAft>
              <a:buSzPts val="1280"/>
              <a:buChar char="►"/>
            </a:pPr>
            <a:r>
              <a:rPr lang="fr-FR"/>
              <a:t>Transactions à volume élevé</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Lancement de la fonction seulement lorsque c’est nécessaire et seulement le temps de son exécution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Exemple : site e-commerce</a:t>
            </a:r>
            <a:endParaRPr/>
          </a:p>
        </p:txBody>
      </p:sp>
      <p:sp>
        <p:nvSpPr>
          <p:cNvPr id="539" name="Google Shape;539;p60"/>
          <p:cNvSpPr txBox="1"/>
          <p:nvPr>
            <p:ph idx="1" type="body"/>
          </p:nvPr>
        </p:nvSpPr>
        <p:spPr>
          <a:xfrm>
            <a:off x="6257925" y="2168754"/>
            <a:ext cx="3927021" cy="268899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120"/>
              <a:buChar char="►"/>
            </a:pPr>
            <a:r>
              <a:rPr lang="fr-FR" sz="1400"/>
              <a:t>Fichiers Web : Bucket (File hosting)</a:t>
            </a:r>
            <a:endParaRPr/>
          </a:p>
          <a:p>
            <a:pPr indent="-342900" lvl="0" marL="342900" rtl="0" algn="l">
              <a:lnSpc>
                <a:spcPct val="100000"/>
              </a:lnSpc>
              <a:spcBef>
                <a:spcPts val="1000"/>
              </a:spcBef>
              <a:spcAft>
                <a:spcPts val="0"/>
              </a:spcAft>
              <a:buSzPts val="1120"/>
              <a:buChar char="►"/>
            </a:pPr>
            <a:r>
              <a:rPr lang="fr-FR" sz="1400"/>
              <a:t>Authentification : BaaS</a:t>
            </a:r>
            <a:endParaRPr sz="1400"/>
          </a:p>
          <a:p>
            <a:pPr indent="-342900" lvl="0" marL="342900" rtl="0" algn="l">
              <a:lnSpc>
                <a:spcPct val="100000"/>
              </a:lnSpc>
              <a:spcBef>
                <a:spcPts val="1000"/>
              </a:spcBef>
              <a:spcAft>
                <a:spcPts val="0"/>
              </a:spcAft>
              <a:buSzPts val="1120"/>
              <a:buChar char="►"/>
            </a:pPr>
            <a:r>
              <a:rPr lang="fr-FR" sz="1400"/>
              <a:t>Liste de produits : BaaS (ex firebase), DB NoSQL (grande liste)</a:t>
            </a:r>
            <a:endParaRPr/>
          </a:p>
          <a:p>
            <a:pPr indent="-342900" lvl="0" marL="342900" rtl="0" algn="l">
              <a:lnSpc>
                <a:spcPct val="100000"/>
              </a:lnSpc>
              <a:spcBef>
                <a:spcPts val="1000"/>
              </a:spcBef>
              <a:spcAft>
                <a:spcPts val="0"/>
              </a:spcAft>
              <a:buSzPts val="1120"/>
              <a:buChar char="►"/>
            </a:pPr>
            <a:r>
              <a:rPr lang="fr-FR" sz="1400"/>
              <a:t>Fonction de recherche est intensive : FaaS</a:t>
            </a:r>
            <a:endParaRPr sz="1400"/>
          </a:p>
          <a:p>
            <a:pPr indent="-342900" lvl="0" marL="342900" rtl="0" algn="l">
              <a:lnSpc>
                <a:spcPct val="100000"/>
              </a:lnSpc>
              <a:spcBef>
                <a:spcPts val="1000"/>
              </a:spcBef>
              <a:spcAft>
                <a:spcPts val="0"/>
              </a:spcAft>
              <a:buSzPts val="1120"/>
              <a:buChar char="►"/>
            </a:pPr>
            <a:r>
              <a:rPr lang="fr-FR" sz="1400"/>
              <a:t>Fonction Achat : FaaS (sécurité) et DB SQL</a:t>
            </a:r>
            <a:endParaRPr/>
          </a:p>
        </p:txBody>
      </p:sp>
      <p:pic>
        <p:nvPicPr>
          <p:cNvPr id="540" name="Google Shape;540;p60"/>
          <p:cNvPicPr preferRelativeResize="0"/>
          <p:nvPr/>
        </p:nvPicPr>
        <p:blipFill rotWithShape="1">
          <a:blip r:embed="rId3">
            <a:alphaModFix/>
          </a:blip>
          <a:srcRect b="0" l="0" r="0" t="0"/>
          <a:stretch/>
        </p:blipFill>
        <p:spPr>
          <a:xfrm>
            <a:off x="1587955" y="2168754"/>
            <a:ext cx="3464877" cy="635227"/>
          </a:xfrm>
          <a:prstGeom prst="rect">
            <a:avLst/>
          </a:prstGeom>
          <a:noFill/>
          <a:ln>
            <a:noFill/>
          </a:ln>
        </p:spPr>
      </p:pic>
      <p:pic>
        <p:nvPicPr>
          <p:cNvPr id="541" name="Google Shape;541;p60"/>
          <p:cNvPicPr preferRelativeResize="0"/>
          <p:nvPr/>
        </p:nvPicPr>
        <p:blipFill rotWithShape="1">
          <a:blip r:embed="rId4">
            <a:alphaModFix/>
          </a:blip>
          <a:srcRect b="0" l="5505" r="4535" t="0"/>
          <a:stretch/>
        </p:blipFill>
        <p:spPr>
          <a:xfrm>
            <a:off x="420460" y="3169375"/>
            <a:ext cx="5590382" cy="3592738"/>
          </a:xfrm>
          <a:prstGeom prst="rect">
            <a:avLst/>
          </a:prstGeom>
          <a:noFill/>
          <a:ln>
            <a:noFill/>
          </a:ln>
        </p:spPr>
      </p:pic>
      <p:sp>
        <p:nvSpPr>
          <p:cNvPr id="542" name="Google Shape;542;p60"/>
          <p:cNvSpPr txBox="1"/>
          <p:nvPr/>
        </p:nvSpPr>
        <p:spPr>
          <a:xfrm>
            <a:off x="6257925" y="4947311"/>
            <a:ext cx="4703982" cy="954107"/>
          </a:xfrm>
          <a:prstGeom prst="rect">
            <a:avLst/>
          </a:prstGeom>
          <a:solidFill>
            <a:srgbClr val="F2F2F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333333"/>
                </a:solidFill>
                <a:latin typeface="Lato"/>
                <a:ea typeface="Lato"/>
                <a:cs typeface="Lato"/>
                <a:sym typeface="Lato"/>
              </a:rPr>
              <a:t>Changement important des rôles des tiers : la logique est passée du serveur au client (exemple : suivi d’une session utilisateur, UX, lecture de données et affichage dans une vue utilisable.</a:t>
            </a:r>
            <a:endParaRPr b="0" i="0" sz="1400" u="none" cap="none" strike="noStrike">
              <a:solidFill>
                <a:schemeClr val="dk1"/>
              </a:solidFill>
              <a:latin typeface="Trebuchet MS"/>
              <a:ea typeface="Trebuchet MS"/>
              <a:cs typeface="Trebuchet MS"/>
              <a:sym typeface="Trebuchet MS"/>
            </a:endParaRPr>
          </a:p>
        </p:txBody>
      </p:sp>
      <p:sp>
        <p:nvSpPr>
          <p:cNvPr id="543" name="Google Shape;543;p60"/>
          <p:cNvSpPr/>
          <p:nvPr/>
        </p:nvSpPr>
        <p:spPr>
          <a:xfrm>
            <a:off x="3351439" y="2922814"/>
            <a:ext cx="183697" cy="314325"/>
          </a:xfrm>
          <a:prstGeom prst="downArrow">
            <a:avLst>
              <a:gd fmla="val 50000" name="adj1"/>
              <a:gd fmla="val 50000" name="adj2"/>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44" name="Google Shape;544;p60"/>
          <p:cNvSpPr txBox="1"/>
          <p:nvPr/>
        </p:nvSpPr>
        <p:spPr>
          <a:xfrm>
            <a:off x="6257925" y="5990979"/>
            <a:ext cx="2846274" cy="20005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fr-FR" sz="700" u="sng" cap="none" strike="noStrike">
                <a:solidFill>
                  <a:schemeClr val="dk1"/>
                </a:solidFill>
                <a:latin typeface="Trebuchet MS"/>
                <a:ea typeface="Trebuchet MS"/>
                <a:cs typeface="Trebuchet MS"/>
                <a:sym typeface="Trebuchet MS"/>
                <a:hlinkClick r:id="rId5">
                  <a:extLst>
                    <a:ext uri="{A12FA001-AC4F-418D-AE19-62706E023703}">
                      <ahyp:hlinkClr val="tx"/>
                    </a:ext>
                  </a:extLst>
                </a:hlinkClick>
              </a:rPr>
              <a:t>https://blog.ippon.fr/2017/06/09/les-architectures-serverless/</a:t>
            </a:r>
            <a:endParaRPr b="0" i="0" sz="7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Architectures Serverless</a:t>
            </a:r>
            <a:endParaRPr/>
          </a:p>
        </p:txBody>
      </p:sp>
      <p:sp>
        <p:nvSpPr>
          <p:cNvPr id="550" name="Google Shape;550;p61"/>
          <p:cNvSpPr txBox="1"/>
          <p:nvPr>
            <p:ph idx="1" type="body"/>
          </p:nvPr>
        </p:nvSpPr>
        <p:spPr>
          <a:xfrm>
            <a:off x="675745" y="1716030"/>
            <a:ext cx="4185623" cy="57626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20"/>
              <a:buNone/>
            </a:pPr>
            <a:r>
              <a:rPr lang="fr-FR"/>
              <a:t>Avantages</a:t>
            </a:r>
            <a:endParaRPr/>
          </a:p>
        </p:txBody>
      </p:sp>
      <p:sp>
        <p:nvSpPr>
          <p:cNvPr id="551" name="Google Shape;551;p61"/>
          <p:cNvSpPr txBox="1"/>
          <p:nvPr>
            <p:ph idx="2" type="body"/>
          </p:nvPr>
        </p:nvSpPr>
        <p:spPr>
          <a:xfrm>
            <a:off x="675746" y="2737245"/>
            <a:ext cx="3634998" cy="3304117"/>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1440"/>
              <a:buChar char="►"/>
            </a:pPr>
            <a:r>
              <a:rPr lang="fr-FR"/>
              <a:t>Coût opérationnel réduit. </a:t>
            </a:r>
            <a:r>
              <a:rPr lang="fr-FR" sz="1500"/>
              <a:t>Externalisation 🡪 économie d’échelle</a:t>
            </a:r>
            <a:endParaRPr/>
          </a:p>
          <a:p>
            <a:pPr indent="-342900" lvl="0" marL="342900" rtl="0" algn="l">
              <a:lnSpc>
                <a:spcPct val="100000"/>
              </a:lnSpc>
              <a:spcBef>
                <a:spcPts val="1000"/>
              </a:spcBef>
              <a:spcAft>
                <a:spcPts val="0"/>
              </a:spcAft>
              <a:buSzPts val="1440"/>
              <a:buChar char="►"/>
            </a:pPr>
            <a:r>
              <a:rPr lang="fr-FR"/>
              <a:t>Coût de développement réduits</a:t>
            </a:r>
            <a:endParaRPr/>
          </a:p>
          <a:p>
            <a:pPr indent="-342900" lvl="0" marL="342900" rtl="0" algn="l">
              <a:lnSpc>
                <a:spcPct val="100000"/>
              </a:lnSpc>
              <a:spcBef>
                <a:spcPts val="1000"/>
              </a:spcBef>
              <a:spcAft>
                <a:spcPts val="0"/>
              </a:spcAft>
              <a:buSzPts val="1440"/>
              <a:buChar char="►"/>
            </a:pPr>
            <a:r>
              <a:rPr lang="fr-FR"/>
              <a:t>FaaS : Facilité de mise à l’échelle</a:t>
            </a:r>
            <a:endParaRPr/>
          </a:p>
          <a:p>
            <a:pPr indent="-342900" lvl="0" marL="342900" rtl="0" algn="l">
              <a:lnSpc>
                <a:spcPct val="100000"/>
              </a:lnSpc>
              <a:spcBef>
                <a:spcPts val="1000"/>
              </a:spcBef>
              <a:spcAft>
                <a:spcPts val="0"/>
              </a:spcAft>
              <a:buSzPts val="1440"/>
              <a:buChar char="►"/>
            </a:pPr>
            <a:r>
              <a:rPr lang="fr-FR"/>
              <a:t>Tests unitaires aisés</a:t>
            </a:r>
            <a:endParaRPr/>
          </a:p>
          <a:p>
            <a:pPr indent="-342900" lvl="0" marL="342900" rtl="0" algn="l">
              <a:lnSpc>
                <a:spcPct val="100000"/>
              </a:lnSpc>
              <a:spcBef>
                <a:spcPts val="1000"/>
              </a:spcBef>
              <a:spcAft>
                <a:spcPts val="0"/>
              </a:spcAft>
              <a:buSzPts val="1440"/>
              <a:buChar char="►"/>
            </a:pPr>
            <a:r>
              <a:rPr lang="fr-FR"/>
              <a:t>FaaS : utilisation des ressources seulement lors du besoin : plus « vert »</a:t>
            </a:r>
            <a:endParaRPr/>
          </a:p>
        </p:txBody>
      </p:sp>
      <p:sp>
        <p:nvSpPr>
          <p:cNvPr id="552" name="Google Shape;552;p61"/>
          <p:cNvSpPr txBox="1"/>
          <p:nvPr>
            <p:ph idx="3" type="body"/>
          </p:nvPr>
        </p:nvSpPr>
        <p:spPr>
          <a:xfrm>
            <a:off x="5088383" y="1716030"/>
            <a:ext cx="4185618" cy="57626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20"/>
              <a:buNone/>
            </a:pPr>
            <a:r>
              <a:rPr lang="fr-FR"/>
              <a:t>Inconvénients</a:t>
            </a:r>
            <a:endParaRPr/>
          </a:p>
        </p:txBody>
      </p:sp>
      <p:sp>
        <p:nvSpPr>
          <p:cNvPr id="553" name="Google Shape;553;p61"/>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1440"/>
              <a:buChar char="►"/>
            </a:pPr>
            <a:r>
              <a:rPr lang="fr-FR"/>
              <a:t>Dépendance très fortes envers les fournisseurs BaaS et FaaS</a:t>
            </a:r>
            <a:endParaRPr/>
          </a:p>
          <a:p>
            <a:pPr indent="-285750" lvl="1" marL="742950" rtl="0" algn="l">
              <a:lnSpc>
                <a:spcPct val="100000"/>
              </a:lnSpc>
              <a:spcBef>
                <a:spcPts val="1000"/>
              </a:spcBef>
              <a:spcAft>
                <a:spcPts val="0"/>
              </a:spcAft>
              <a:buSzPts val="1280"/>
              <a:buChar char="►"/>
            </a:pPr>
            <a:r>
              <a:rPr lang="fr-FR"/>
              <a:t>Amazon ensemble, google ensemble… etc.</a:t>
            </a:r>
            <a:endParaRPr/>
          </a:p>
          <a:p>
            <a:pPr indent="-342900" lvl="0" marL="342900" rtl="0" algn="l">
              <a:lnSpc>
                <a:spcPct val="100000"/>
              </a:lnSpc>
              <a:spcBef>
                <a:spcPts val="1000"/>
              </a:spcBef>
              <a:spcAft>
                <a:spcPts val="0"/>
              </a:spcAft>
              <a:buSzPts val="1440"/>
              <a:buChar char="►"/>
            </a:pPr>
            <a:r>
              <a:rPr lang="fr-FR"/>
              <a:t>Sécurité. </a:t>
            </a:r>
            <a:r>
              <a:rPr lang="fr-FR" sz="1600"/>
              <a:t>Plus de services externe signifie plus de possibilité d’attaque</a:t>
            </a:r>
            <a:endParaRPr/>
          </a:p>
          <a:p>
            <a:pPr indent="-342900" lvl="0" marL="342900" rtl="0" algn="l">
              <a:lnSpc>
                <a:spcPct val="100000"/>
              </a:lnSpc>
              <a:spcBef>
                <a:spcPts val="1000"/>
              </a:spcBef>
              <a:spcAft>
                <a:spcPts val="0"/>
              </a:spcAft>
              <a:buSzPts val="1440"/>
              <a:buChar char="►"/>
            </a:pPr>
            <a:r>
              <a:rPr lang="fr-FR"/>
              <a:t>FaaS : latence au démarrage</a:t>
            </a:r>
            <a:endParaRPr/>
          </a:p>
          <a:p>
            <a:pPr indent="-342900" lvl="0" marL="342900" rtl="0" algn="l">
              <a:lnSpc>
                <a:spcPct val="100000"/>
              </a:lnSpc>
              <a:spcBef>
                <a:spcPts val="1000"/>
              </a:spcBef>
              <a:spcAft>
                <a:spcPts val="0"/>
              </a:spcAft>
              <a:buSzPts val="1440"/>
              <a:buChar char="►"/>
            </a:pPr>
            <a:r>
              <a:rPr lang="fr-FR"/>
              <a:t>Difficulté des tests d’intégration</a:t>
            </a:r>
            <a:endParaRPr/>
          </a:p>
          <a:p>
            <a:pPr indent="-342900" lvl="0" marL="342900" rtl="0" algn="l">
              <a:lnSpc>
                <a:spcPct val="100000"/>
              </a:lnSpc>
              <a:spcBef>
                <a:spcPts val="1000"/>
              </a:spcBef>
              <a:spcAft>
                <a:spcPts val="0"/>
              </a:spcAft>
              <a:buSzPts val="1440"/>
              <a:buChar char="►"/>
            </a:pPr>
            <a:r>
              <a:rPr lang="fr-FR"/>
              <a:t>Expérience en développement du Front End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119"/>
          <p:cNvGrpSpPr/>
          <p:nvPr/>
        </p:nvGrpSpPr>
        <p:grpSpPr>
          <a:xfrm>
            <a:off x="0" y="-8467"/>
            <a:ext cx="12192000" cy="6866467"/>
            <a:chOff x="0" y="-8467"/>
            <a:chExt cx="12192000" cy="6866467"/>
          </a:xfrm>
        </p:grpSpPr>
        <p:sp>
          <p:nvSpPr>
            <p:cNvPr id="195" name="Google Shape;195;p119"/>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411"/>
              </a:schemeClr>
            </a:solidFill>
            <a:ln>
              <a:noFill/>
            </a:ln>
          </p:spPr>
        </p:sp>
        <p:cxnSp>
          <p:nvCxnSpPr>
            <p:cNvPr id="196" name="Google Shape;196;p119"/>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197" name="Google Shape;197;p119"/>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198" name="Google Shape;198;p119"/>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199" name="Google Shape;199;p119"/>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00" name="Google Shape;200;p119"/>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19"/>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202" name="Google Shape;202;p119"/>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203" name="Google Shape;203;p119"/>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204" name="Google Shape;204;p119"/>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11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grpSp>
        <p:nvGrpSpPr>
          <p:cNvPr id="206" name="Google Shape;206;p119"/>
          <p:cNvGrpSpPr/>
          <p:nvPr/>
        </p:nvGrpSpPr>
        <p:grpSpPr>
          <a:xfrm>
            <a:off x="0" y="-8467"/>
            <a:ext cx="12192000" cy="6866467"/>
            <a:chOff x="0" y="-8467"/>
            <a:chExt cx="12192000" cy="6866467"/>
          </a:xfrm>
        </p:grpSpPr>
        <p:cxnSp>
          <p:nvCxnSpPr>
            <p:cNvPr id="207" name="Google Shape;207;p119"/>
            <p:cNvCxnSpPr/>
            <p:nvPr/>
          </p:nvCxnSpPr>
          <p:spPr>
            <a:xfrm>
              <a:off x="9371012" y="0"/>
              <a:ext cx="1219200" cy="6858000"/>
            </a:xfrm>
            <a:prstGeom prst="straightConnector1">
              <a:avLst/>
            </a:prstGeom>
            <a:noFill/>
            <a:ln cap="flat" cmpd="sng" w="9525">
              <a:solidFill>
                <a:srgbClr val="FFFFFF"/>
              </a:solidFill>
              <a:prstDash val="solid"/>
              <a:round/>
              <a:headEnd len="sm" w="sm" type="none"/>
              <a:tailEnd len="sm" w="sm" type="none"/>
            </a:ln>
          </p:spPr>
        </p:cxnSp>
        <p:cxnSp>
          <p:nvCxnSpPr>
            <p:cNvPr id="208" name="Google Shape;208;p119"/>
            <p:cNvCxnSpPr/>
            <p:nvPr/>
          </p:nvCxnSpPr>
          <p:spPr>
            <a:xfrm flipH="1">
              <a:off x="7425267" y="3681413"/>
              <a:ext cx="4763558" cy="3176587"/>
            </a:xfrm>
            <a:prstGeom prst="straightConnector1">
              <a:avLst/>
            </a:prstGeom>
            <a:noFill/>
            <a:ln cap="flat" cmpd="sng" w="9525">
              <a:solidFill>
                <a:schemeClr val="dk1">
                  <a:alpha val="80000"/>
                </a:schemeClr>
              </a:solidFill>
              <a:prstDash val="solid"/>
              <a:round/>
              <a:headEnd len="sm" w="sm" type="none"/>
              <a:tailEnd len="sm" w="sm" type="none"/>
            </a:ln>
          </p:spPr>
        </p:cxnSp>
        <p:sp>
          <p:nvSpPr>
            <p:cNvPr id="209" name="Google Shape;209;p119"/>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210" name="Google Shape;210;p119"/>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11" name="Google Shape;211;p119"/>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19"/>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226292">
                <a:alpha val="69411"/>
              </a:srgbClr>
            </a:solidFill>
            <a:ln>
              <a:noFill/>
            </a:ln>
          </p:spPr>
        </p:sp>
        <p:sp>
          <p:nvSpPr>
            <p:cNvPr id="213" name="Google Shape;213;p119"/>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214" name="Google Shape;214;p119"/>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19"/>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119"/>
          <p:cNvSpPr txBox="1"/>
          <p:nvPr>
            <p:ph idx="1" type="body"/>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440"/>
              <a:buNone/>
            </a:pPr>
            <a:r>
              <a:t/>
            </a:r>
            <a:endParaRPr sz="1800">
              <a:solidFill>
                <a:schemeClr val="lt1"/>
              </a:solidFill>
            </a:endParaRPr>
          </a:p>
        </p:txBody>
      </p:sp>
      <p:sp>
        <p:nvSpPr>
          <p:cNvPr id="217" name="Google Shape;217;p119"/>
          <p:cNvSpPr txBox="1"/>
          <p:nvPr>
            <p:ph type="title"/>
          </p:nvPr>
        </p:nvSpPr>
        <p:spPr>
          <a:xfrm>
            <a:off x="1507067" y="2404534"/>
            <a:ext cx="7766936" cy="1646302"/>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5400"/>
              <a:buFont typeface="Trebuchet MS"/>
              <a:buNone/>
            </a:pPr>
            <a:r>
              <a:rPr lang="fr-FR" sz="5400"/>
              <a:t>Notions générales</a:t>
            </a:r>
            <a:endParaRPr sz="5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Conclusion</a:t>
            </a:r>
            <a:endParaRPr/>
          </a:p>
        </p:txBody>
      </p:sp>
      <p:pic>
        <p:nvPicPr>
          <p:cNvPr descr="Image for post" id="559" name="Google Shape;559;p62"/>
          <p:cNvPicPr preferRelativeResize="0"/>
          <p:nvPr/>
        </p:nvPicPr>
        <p:blipFill rotWithShape="1">
          <a:blip r:embed="rId3">
            <a:alphaModFix/>
          </a:blip>
          <a:srcRect b="0" l="0" r="0" t="0"/>
          <a:stretch/>
        </p:blipFill>
        <p:spPr>
          <a:xfrm>
            <a:off x="571637" y="1735591"/>
            <a:ext cx="8659449" cy="473119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sp>
        <p:nvSpPr>
          <p:cNvPr id="564" name="Google Shape;564;p6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565" name="Google Shape;565;p6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SzPct val="79999"/>
              <a:buChar char="►"/>
            </a:pPr>
            <a:r>
              <a:rPr lang="fr-FR" u="sng">
                <a:solidFill>
                  <a:schemeClr val="hlink"/>
                </a:solidFill>
                <a:hlinkClick r:id="rId3"/>
              </a:rPr>
              <a:t>https://whatis.techtarget.com/fr/definition/SOA</a:t>
            </a:r>
            <a:endParaRPr/>
          </a:p>
          <a:p>
            <a:pPr indent="-342900" lvl="0" marL="342900" rtl="0" algn="l">
              <a:lnSpc>
                <a:spcPct val="100000"/>
              </a:lnSpc>
              <a:spcBef>
                <a:spcPts val="1000"/>
              </a:spcBef>
              <a:spcAft>
                <a:spcPts val="0"/>
              </a:spcAft>
              <a:buSzPct val="79999"/>
              <a:buChar char="►"/>
            </a:pPr>
            <a:r>
              <a:rPr lang="fr-FR" u="sng">
                <a:solidFill>
                  <a:schemeClr val="hlink"/>
                </a:solidFill>
                <a:hlinkClick r:id="rId4"/>
              </a:rPr>
              <a:t>https://openclassrooms.com/fr/courses/4504856-implementez-une-architecture-orientee-services-soa-en-java</a:t>
            </a:r>
            <a:endParaRPr/>
          </a:p>
          <a:p>
            <a:pPr indent="-258318" lvl="0" marL="342900" rtl="0" algn="l">
              <a:lnSpc>
                <a:spcPct val="100000"/>
              </a:lnSpc>
              <a:spcBef>
                <a:spcPts val="1000"/>
              </a:spcBef>
              <a:spcAft>
                <a:spcPts val="0"/>
              </a:spcAft>
              <a:buSzPct val="79999"/>
              <a:buNone/>
            </a:pPr>
            <a:r>
              <a:t/>
            </a:r>
            <a:endParaRPr/>
          </a:p>
          <a:p>
            <a:pPr indent="-342900" lvl="0" marL="342900" rtl="0" algn="l">
              <a:lnSpc>
                <a:spcPct val="100000"/>
              </a:lnSpc>
              <a:spcBef>
                <a:spcPts val="1000"/>
              </a:spcBef>
              <a:spcAft>
                <a:spcPts val="0"/>
              </a:spcAft>
              <a:buSzPct val="79999"/>
              <a:buChar char="►"/>
            </a:pPr>
            <a:r>
              <a:rPr lang="fr-FR" u="sng">
                <a:solidFill>
                  <a:schemeClr val="hlink"/>
                </a:solidFill>
                <a:hlinkClick r:id="rId5"/>
              </a:rPr>
              <a:t>https://www.infoq.com/fr/articles/rest-soap-when-to-use-each/</a:t>
            </a:r>
            <a:endParaRPr/>
          </a:p>
          <a:p>
            <a:pPr indent="-258318" lvl="0" marL="342900" rtl="0" algn="l">
              <a:lnSpc>
                <a:spcPct val="100000"/>
              </a:lnSpc>
              <a:spcBef>
                <a:spcPts val="1000"/>
              </a:spcBef>
              <a:spcAft>
                <a:spcPts val="0"/>
              </a:spcAft>
              <a:buSzPct val="79999"/>
              <a:buNone/>
            </a:pPr>
            <a:r>
              <a:t/>
            </a:r>
            <a:endParaRPr/>
          </a:p>
          <a:p>
            <a:pPr indent="-342900" lvl="0" marL="342900" rtl="0" algn="l">
              <a:lnSpc>
                <a:spcPct val="100000"/>
              </a:lnSpc>
              <a:spcBef>
                <a:spcPts val="1000"/>
              </a:spcBef>
              <a:spcAft>
                <a:spcPts val="0"/>
              </a:spcAft>
              <a:buSzPct val="79999"/>
              <a:buChar char="►"/>
            </a:pPr>
            <a:r>
              <a:rPr lang="fr-FR" u="sng">
                <a:solidFill>
                  <a:schemeClr val="hlink"/>
                </a:solidFill>
                <a:hlinkClick r:id="rId6"/>
              </a:rPr>
              <a:t>https://www.redhat.com/fr/topics/cloud-native-apps/what-is-service-oriented-architecture</a:t>
            </a:r>
            <a:endParaRPr/>
          </a:p>
          <a:p>
            <a:pPr indent="-342900" lvl="0" marL="342900" rtl="0" algn="l">
              <a:lnSpc>
                <a:spcPct val="100000"/>
              </a:lnSpc>
              <a:spcBef>
                <a:spcPts val="1000"/>
              </a:spcBef>
              <a:spcAft>
                <a:spcPts val="0"/>
              </a:spcAft>
              <a:buSzPct val="79999"/>
              <a:buChar char="►"/>
            </a:pPr>
            <a:r>
              <a:rPr lang="fr-FR" u="sng">
                <a:solidFill>
                  <a:schemeClr val="hlink"/>
                </a:solidFill>
                <a:hlinkClick r:id="rId7"/>
              </a:rPr>
              <a:t>https://medium.com/@JalelTounsi/monolith-soa-microservices-or-serverless-43dd60e29756</a:t>
            </a:r>
            <a:endParaRPr/>
          </a:p>
          <a:p>
            <a:pPr indent="-342900" lvl="0" marL="342900" rtl="0" algn="l">
              <a:lnSpc>
                <a:spcPct val="100000"/>
              </a:lnSpc>
              <a:spcBef>
                <a:spcPts val="1000"/>
              </a:spcBef>
              <a:spcAft>
                <a:spcPts val="0"/>
              </a:spcAft>
              <a:buSzPct val="79999"/>
              <a:buChar char="►"/>
            </a:pPr>
            <a:r>
              <a:rPr lang="fr-FR" u="sng">
                <a:solidFill>
                  <a:schemeClr val="hlink"/>
                </a:solidFill>
                <a:hlinkClick r:id="rId8"/>
              </a:rPr>
              <a:t>https://medium.com/koderlabs/introduction-to-monolithic-architecture-and-microservices-architecture-b211a5955c63</a:t>
            </a:r>
            <a:endParaRPr/>
          </a:p>
          <a:p>
            <a:pPr indent="-342900" lvl="0" marL="342900" rtl="0" algn="l">
              <a:lnSpc>
                <a:spcPct val="100000"/>
              </a:lnSpc>
              <a:spcBef>
                <a:spcPts val="1000"/>
              </a:spcBef>
              <a:spcAft>
                <a:spcPts val="0"/>
              </a:spcAft>
              <a:buSzPct val="79999"/>
              <a:buChar char="►"/>
            </a:pPr>
            <a:r>
              <a:rPr lang="fr-FR"/>
              <a:t>https://www.cleo.com/blog/knowledge-base-web-services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9" name="Shape 569"/>
        <p:cNvGrpSpPr/>
        <p:nvPr/>
      </p:nvGrpSpPr>
      <p:grpSpPr>
        <a:xfrm>
          <a:off x="0" y="0"/>
          <a:ext cx="0" cy="0"/>
          <a:chOff x="0" y="0"/>
          <a:chExt cx="0" cy="0"/>
        </a:xfrm>
      </p:grpSpPr>
      <p:grpSp>
        <p:nvGrpSpPr>
          <p:cNvPr id="570" name="Google Shape;570;p64"/>
          <p:cNvGrpSpPr/>
          <p:nvPr/>
        </p:nvGrpSpPr>
        <p:grpSpPr>
          <a:xfrm>
            <a:off x="0" y="-8467"/>
            <a:ext cx="12192000" cy="6866467"/>
            <a:chOff x="0" y="-8467"/>
            <a:chExt cx="12192000" cy="6866467"/>
          </a:xfrm>
        </p:grpSpPr>
        <p:sp>
          <p:nvSpPr>
            <p:cNvPr id="571" name="Google Shape;571;p64"/>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411"/>
              </a:schemeClr>
            </a:solidFill>
            <a:ln>
              <a:noFill/>
            </a:ln>
          </p:spPr>
        </p:sp>
        <p:cxnSp>
          <p:nvCxnSpPr>
            <p:cNvPr id="572" name="Google Shape;572;p64"/>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573" name="Google Shape;573;p64"/>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574" name="Google Shape;574;p6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575" name="Google Shape;575;p6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576" name="Google Shape;576;p64"/>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578" name="Google Shape;578;p6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579" name="Google Shape;579;p6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580" name="Google Shape;580;p64"/>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1" name="Google Shape;581;p6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grpSp>
        <p:nvGrpSpPr>
          <p:cNvPr id="582" name="Google Shape;582;p64"/>
          <p:cNvGrpSpPr/>
          <p:nvPr/>
        </p:nvGrpSpPr>
        <p:grpSpPr>
          <a:xfrm>
            <a:off x="0" y="-8467"/>
            <a:ext cx="12192000" cy="6866467"/>
            <a:chOff x="0" y="-8467"/>
            <a:chExt cx="12192000" cy="6866467"/>
          </a:xfrm>
        </p:grpSpPr>
        <p:cxnSp>
          <p:nvCxnSpPr>
            <p:cNvPr id="583" name="Google Shape;583;p64"/>
            <p:cNvCxnSpPr/>
            <p:nvPr/>
          </p:nvCxnSpPr>
          <p:spPr>
            <a:xfrm>
              <a:off x="9371012" y="0"/>
              <a:ext cx="1219200" cy="6858000"/>
            </a:xfrm>
            <a:prstGeom prst="straightConnector1">
              <a:avLst/>
            </a:prstGeom>
            <a:noFill/>
            <a:ln cap="flat" cmpd="sng" w="9525">
              <a:solidFill>
                <a:srgbClr val="FFFFFF"/>
              </a:solidFill>
              <a:prstDash val="solid"/>
              <a:round/>
              <a:headEnd len="sm" w="sm" type="none"/>
              <a:tailEnd len="sm" w="sm" type="none"/>
            </a:ln>
          </p:spPr>
        </p:cxnSp>
        <p:cxnSp>
          <p:nvCxnSpPr>
            <p:cNvPr id="584" name="Google Shape;584;p64"/>
            <p:cNvCxnSpPr/>
            <p:nvPr/>
          </p:nvCxnSpPr>
          <p:spPr>
            <a:xfrm flipH="1">
              <a:off x="7425267" y="3681413"/>
              <a:ext cx="4763558" cy="3176587"/>
            </a:xfrm>
            <a:prstGeom prst="straightConnector1">
              <a:avLst/>
            </a:prstGeom>
            <a:noFill/>
            <a:ln cap="flat" cmpd="sng" w="9525">
              <a:solidFill>
                <a:schemeClr val="dk1">
                  <a:alpha val="80000"/>
                </a:schemeClr>
              </a:solidFill>
              <a:prstDash val="solid"/>
              <a:round/>
              <a:headEnd len="sm" w="sm" type="none"/>
              <a:tailEnd len="sm" w="sm" type="none"/>
            </a:ln>
          </p:spPr>
        </p:cxnSp>
        <p:sp>
          <p:nvSpPr>
            <p:cNvPr id="585" name="Google Shape;585;p6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586" name="Google Shape;586;p6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587" name="Google Shape;587;p64"/>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226292">
                <a:alpha val="69411"/>
              </a:srgbClr>
            </a:solidFill>
            <a:ln>
              <a:noFill/>
            </a:ln>
          </p:spPr>
        </p:sp>
        <p:sp>
          <p:nvSpPr>
            <p:cNvPr id="589" name="Google Shape;589;p6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590" name="Google Shape;590;p64"/>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4"/>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2" name="Google Shape;592;p64"/>
          <p:cNvSpPr txBox="1"/>
          <p:nvPr>
            <p:ph idx="1" type="body"/>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440"/>
              <a:buNone/>
            </a:pPr>
            <a:r>
              <a:t/>
            </a:r>
            <a:endParaRPr sz="1800">
              <a:solidFill>
                <a:schemeClr val="lt1"/>
              </a:solidFill>
            </a:endParaRPr>
          </a:p>
        </p:txBody>
      </p:sp>
      <p:sp>
        <p:nvSpPr>
          <p:cNvPr id="593" name="Google Shape;593;p64"/>
          <p:cNvSpPr txBox="1"/>
          <p:nvPr>
            <p:ph type="title"/>
          </p:nvPr>
        </p:nvSpPr>
        <p:spPr>
          <a:xfrm>
            <a:off x="1507067" y="2404534"/>
            <a:ext cx="7766936" cy="1646302"/>
          </a:xfrm>
          <a:prstGeom prst="rect">
            <a:avLst/>
          </a:prstGeom>
          <a:noFill/>
          <a:ln>
            <a:noFill/>
          </a:ln>
        </p:spPr>
        <p:txBody>
          <a:bodyPr anchorCtr="0" anchor="b" bIns="45700" lIns="91425" spcFirstLastPara="1" rIns="91425" wrap="square" tIns="45700">
            <a:normAutofit fontScale="90000"/>
          </a:bodyPr>
          <a:lstStyle/>
          <a:p>
            <a:pPr indent="0" lvl="0" marL="0" rtl="0" algn="r">
              <a:lnSpc>
                <a:spcPct val="100000"/>
              </a:lnSpc>
              <a:spcBef>
                <a:spcPts val="0"/>
              </a:spcBef>
              <a:spcAft>
                <a:spcPts val="0"/>
              </a:spcAft>
              <a:buClr>
                <a:schemeClr val="accent1"/>
              </a:buClr>
              <a:buSzPct val="100000"/>
              <a:buFont typeface="Trebuchet MS"/>
              <a:buNone/>
            </a:pPr>
            <a:r>
              <a:rPr lang="fr-FR" sz="5400"/>
              <a:t>L’architecture REST et le format JSON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5"/>
          <p:cNvSpPr txBox="1"/>
          <p:nvPr>
            <p:ph type="title"/>
          </p:nvPr>
        </p:nvSpPr>
        <p:spPr>
          <a:xfrm>
            <a:off x="1484312" y="385765"/>
            <a:ext cx="4259264" cy="121443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MVC pour le Web</a:t>
            </a:r>
            <a:endParaRPr/>
          </a:p>
        </p:txBody>
      </p:sp>
      <p:pic>
        <p:nvPicPr>
          <p:cNvPr id="599" name="Google Shape;599;p65"/>
          <p:cNvPicPr preferRelativeResize="0"/>
          <p:nvPr/>
        </p:nvPicPr>
        <p:blipFill rotWithShape="1">
          <a:blip r:embed="rId3">
            <a:alphaModFix/>
          </a:blip>
          <a:srcRect b="0" l="0" r="0" t="0"/>
          <a:stretch/>
        </p:blipFill>
        <p:spPr>
          <a:xfrm>
            <a:off x="742951" y="4468890"/>
            <a:ext cx="2456025" cy="1360410"/>
          </a:xfrm>
          <a:prstGeom prst="rect">
            <a:avLst/>
          </a:prstGeom>
          <a:noFill/>
          <a:ln>
            <a:noFill/>
          </a:ln>
        </p:spPr>
      </p:pic>
      <p:pic>
        <p:nvPicPr>
          <p:cNvPr id="600" name="Google Shape;600;p65"/>
          <p:cNvPicPr preferRelativeResize="0"/>
          <p:nvPr/>
        </p:nvPicPr>
        <p:blipFill rotWithShape="1">
          <a:blip r:embed="rId4">
            <a:alphaModFix/>
          </a:blip>
          <a:srcRect b="0" l="0" r="0" t="0"/>
          <a:stretch/>
        </p:blipFill>
        <p:spPr>
          <a:xfrm>
            <a:off x="1182291" y="5924751"/>
            <a:ext cx="1593055" cy="619521"/>
          </a:xfrm>
          <a:prstGeom prst="rect">
            <a:avLst/>
          </a:prstGeom>
          <a:noFill/>
          <a:ln>
            <a:noFill/>
          </a:ln>
        </p:spPr>
      </p:pic>
      <p:sp>
        <p:nvSpPr>
          <p:cNvPr id="601" name="Google Shape;601;p65"/>
          <p:cNvSpPr/>
          <p:nvPr/>
        </p:nvSpPr>
        <p:spPr>
          <a:xfrm>
            <a:off x="6072187" y="4886325"/>
            <a:ext cx="2528888" cy="1714500"/>
          </a:xfrm>
          <a:prstGeom prst="roundRect">
            <a:avLst>
              <a:gd fmla="val 16667" name="adj"/>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Modèle: Logique métier et accès aux données</a:t>
            </a:r>
            <a:endParaRPr b="0" i="0" sz="1400" u="none" cap="none" strike="noStrike">
              <a:solidFill>
                <a:srgbClr val="000000"/>
              </a:solidFill>
              <a:latin typeface="Arial"/>
              <a:ea typeface="Arial"/>
              <a:cs typeface="Arial"/>
              <a:sym typeface="Arial"/>
            </a:endParaRPr>
          </a:p>
        </p:txBody>
      </p:sp>
      <p:grpSp>
        <p:nvGrpSpPr>
          <p:cNvPr id="602" name="Google Shape;602;p65"/>
          <p:cNvGrpSpPr/>
          <p:nvPr/>
        </p:nvGrpSpPr>
        <p:grpSpPr>
          <a:xfrm>
            <a:off x="6446837" y="1657351"/>
            <a:ext cx="3967323" cy="1885876"/>
            <a:chOff x="0" y="37572"/>
            <a:chExt cx="3967323" cy="1885876"/>
          </a:xfrm>
        </p:grpSpPr>
        <p:sp>
          <p:nvSpPr>
            <p:cNvPr id="603" name="Google Shape;603;p65"/>
            <p:cNvSpPr/>
            <p:nvPr/>
          </p:nvSpPr>
          <p:spPr>
            <a:xfrm>
              <a:off x="0" y="37572"/>
              <a:ext cx="3965897" cy="909164"/>
            </a:xfrm>
            <a:prstGeom prst="roundRect">
              <a:avLst>
                <a:gd fmla="val 10000" name="adj"/>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5"/>
            <p:cNvSpPr txBox="1"/>
            <p:nvPr/>
          </p:nvSpPr>
          <p:spPr>
            <a:xfrm>
              <a:off x="26629" y="64201"/>
              <a:ext cx="3912639" cy="855906"/>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lt1"/>
                </a:buClr>
                <a:buSzPts val="3200"/>
                <a:buFont typeface="Trebuchet MS"/>
                <a:buNone/>
              </a:pPr>
              <a:r>
                <a:rPr b="0" i="0" lang="fr-FR" sz="3200" u="none" cap="none" strike="noStrike">
                  <a:solidFill>
                    <a:schemeClr val="lt1"/>
                  </a:solidFill>
                  <a:latin typeface="Trebuchet MS"/>
                  <a:ea typeface="Trebuchet MS"/>
                  <a:cs typeface="Trebuchet MS"/>
                  <a:sym typeface="Trebuchet MS"/>
                </a:rPr>
                <a:t>Logique de contrôle</a:t>
              </a:r>
              <a:endParaRPr b="0" i="0" sz="1400" u="none" cap="none" strike="noStrike">
                <a:solidFill>
                  <a:srgbClr val="000000"/>
                </a:solidFill>
                <a:latin typeface="Arial"/>
                <a:ea typeface="Arial"/>
                <a:cs typeface="Arial"/>
                <a:sym typeface="Arial"/>
              </a:endParaRPr>
            </a:p>
          </p:txBody>
        </p:sp>
        <p:sp>
          <p:nvSpPr>
            <p:cNvPr id="605" name="Google Shape;605;p65"/>
            <p:cNvSpPr/>
            <p:nvPr/>
          </p:nvSpPr>
          <p:spPr>
            <a:xfrm>
              <a:off x="1426" y="1014284"/>
              <a:ext cx="1251861" cy="909164"/>
            </a:xfrm>
            <a:prstGeom prst="roundRect">
              <a:avLst>
                <a:gd fmla="val 10000" name="adj"/>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5"/>
            <p:cNvSpPr txBox="1"/>
            <p:nvPr/>
          </p:nvSpPr>
          <p:spPr>
            <a:xfrm>
              <a:off x="28055" y="1040913"/>
              <a:ext cx="1198603" cy="85590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rPr b="0" i="0" lang="fr-FR" sz="1400" u="none" cap="none" strike="noStrike">
                  <a:solidFill>
                    <a:schemeClr val="lt1"/>
                  </a:solidFill>
                  <a:latin typeface="Trebuchet MS"/>
                  <a:ea typeface="Trebuchet MS"/>
                  <a:cs typeface="Trebuchet MS"/>
                  <a:sym typeface="Trebuchet MS"/>
                </a:rPr>
                <a:t>Aiguillage des requêtes</a:t>
              </a:r>
              <a:endParaRPr b="0" i="0" sz="1400" u="none" cap="none" strike="noStrike">
                <a:solidFill>
                  <a:srgbClr val="000000"/>
                </a:solidFill>
                <a:latin typeface="Arial"/>
                <a:ea typeface="Arial"/>
                <a:cs typeface="Arial"/>
                <a:sym typeface="Arial"/>
              </a:endParaRPr>
            </a:p>
          </p:txBody>
        </p:sp>
        <p:sp>
          <p:nvSpPr>
            <p:cNvPr id="607" name="Google Shape;607;p65"/>
            <p:cNvSpPr/>
            <p:nvPr/>
          </p:nvSpPr>
          <p:spPr>
            <a:xfrm>
              <a:off x="1358444" y="1014284"/>
              <a:ext cx="1251861" cy="909164"/>
            </a:xfrm>
            <a:prstGeom prst="roundRect">
              <a:avLst>
                <a:gd fmla="val 10000" name="adj"/>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5"/>
            <p:cNvSpPr txBox="1"/>
            <p:nvPr/>
          </p:nvSpPr>
          <p:spPr>
            <a:xfrm>
              <a:off x="1385073" y="1040913"/>
              <a:ext cx="1198603" cy="85590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rPr b="0" i="0" lang="fr-FR" sz="1400" u="none" cap="none" strike="noStrike">
                  <a:solidFill>
                    <a:schemeClr val="lt1"/>
                  </a:solidFill>
                  <a:latin typeface="Trebuchet MS"/>
                  <a:ea typeface="Trebuchet MS"/>
                  <a:cs typeface="Trebuchet MS"/>
                  <a:sym typeface="Trebuchet MS"/>
                </a:rPr>
                <a:t>Interrogation du modèle</a:t>
              </a:r>
              <a:endParaRPr b="0" i="0" sz="1400" u="none" cap="none" strike="noStrike">
                <a:solidFill>
                  <a:srgbClr val="000000"/>
                </a:solidFill>
                <a:latin typeface="Arial"/>
                <a:ea typeface="Arial"/>
                <a:cs typeface="Arial"/>
                <a:sym typeface="Arial"/>
              </a:endParaRPr>
            </a:p>
          </p:txBody>
        </p:sp>
        <p:sp>
          <p:nvSpPr>
            <p:cNvPr id="609" name="Google Shape;609;p65"/>
            <p:cNvSpPr/>
            <p:nvPr/>
          </p:nvSpPr>
          <p:spPr>
            <a:xfrm>
              <a:off x="2715462" y="1014284"/>
              <a:ext cx="1251861" cy="909164"/>
            </a:xfrm>
            <a:prstGeom prst="roundRect">
              <a:avLst>
                <a:gd fmla="val 10000" name="adj"/>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5"/>
            <p:cNvSpPr txBox="1"/>
            <p:nvPr/>
          </p:nvSpPr>
          <p:spPr>
            <a:xfrm>
              <a:off x="2742091" y="1040913"/>
              <a:ext cx="1198603" cy="85590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rPr b="0" i="0" lang="fr-FR" sz="1400" u="none" cap="none" strike="noStrike">
                  <a:solidFill>
                    <a:schemeClr val="lt1"/>
                  </a:solidFill>
                  <a:latin typeface="Trebuchet MS"/>
                  <a:ea typeface="Trebuchet MS"/>
                  <a:cs typeface="Trebuchet MS"/>
                  <a:sym typeface="Trebuchet MS"/>
                </a:rPr>
                <a:t>Appel des vues</a:t>
              </a:r>
              <a:endParaRPr b="0" i="0" sz="1400" u="none" cap="none" strike="noStrike">
                <a:solidFill>
                  <a:srgbClr val="000000"/>
                </a:solidFill>
                <a:latin typeface="Arial"/>
                <a:ea typeface="Arial"/>
                <a:cs typeface="Arial"/>
                <a:sym typeface="Arial"/>
              </a:endParaRPr>
            </a:p>
          </p:txBody>
        </p:sp>
      </p:grpSp>
      <p:sp>
        <p:nvSpPr>
          <p:cNvPr id="611" name="Google Shape;611;p65"/>
          <p:cNvSpPr/>
          <p:nvPr/>
        </p:nvSpPr>
        <p:spPr>
          <a:xfrm>
            <a:off x="9151143" y="4886325"/>
            <a:ext cx="2528888" cy="1714500"/>
          </a:xfrm>
          <a:prstGeom prst="roundRect">
            <a:avLst>
              <a:gd fmla="val 16667" name="adj"/>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Vues: génération de pages HTML</a:t>
            </a:r>
            <a:endParaRPr b="0" i="0" sz="1400" u="none" cap="none" strike="noStrike">
              <a:solidFill>
                <a:srgbClr val="000000"/>
              </a:solidFill>
              <a:latin typeface="Arial"/>
              <a:ea typeface="Arial"/>
              <a:cs typeface="Arial"/>
              <a:sym typeface="Arial"/>
            </a:endParaRPr>
          </a:p>
        </p:txBody>
      </p:sp>
      <p:pic>
        <p:nvPicPr>
          <p:cNvPr id="612" name="Google Shape;612;p65"/>
          <p:cNvPicPr preferRelativeResize="0"/>
          <p:nvPr/>
        </p:nvPicPr>
        <p:blipFill rotWithShape="1">
          <a:blip r:embed="rId5">
            <a:alphaModFix/>
          </a:blip>
          <a:srcRect b="0" l="0" r="0" t="0"/>
          <a:stretch/>
        </p:blipFill>
        <p:spPr>
          <a:xfrm>
            <a:off x="742951" y="1257899"/>
            <a:ext cx="2471737" cy="1699614"/>
          </a:xfrm>
          <a:prstGeom prst="rect">
            <a:avLst/>
          </a:prstGeom>
          <a:noFill/>
          <a:ln>
            <a:noFill/>
          </a:ln>
        </p:spPr>
      </p:pic>
      <p:cxnSp>
        <p:nvCxnSpPr>
          <p:cNvPr id="613" name="Google Shape;613;p65"/>
          <p:cNvCxnSpPr/>
          <p:nvPr/>
        </p:nvCxnSpPr>
        <p:spPr>
          <a:xfrm>
            <a:off x="3214688" y="1971676"/>
            <a:ext cx="3232149" cy="0"/>
          </a:xfrm>
          <a:prstGeom prst="straightConnector1">
            <a:avLst/>
          </a:prstGeom>
          <a:noFill/>
          <a:ln cap="flat" cmpd="sng" w="28575">
            <a:solidFill>
              <a:srgbClr val="0F7597"/>
            </a:solidFill>
            <a:prstDash val="solid"/>
            <a:round/>
            <a:headEnd len="sm" w="sm" type="none"/>
            <a:tailEnd len="med" w="med" type="triangle"/>
          </a:ln>
        </p:spPr>
      </p:cxnSp>
      <p:cxnSp>
        <p:nvCxnSpPr>
          <p:cNvPr id="614" name="Google Shape;614;p65"/>
          <p:cNvCxnSpPr/>
          <p:nvPr/>
        </p:nvCxnSpPr>
        <p:spPr>
          <a:xfrm flipH="1">
            <a:off x="3214688" y="2300288"/>
            <a:ext cx="3232149" cy="2168602"/>
          </a:xfrm>
          <a:prstGeom prst="straightConnector1">
            <a:avLst/>
          </a:prstGeom>
          <a:noFill/>
          <a:ln cap="flat" cmpd="sng" w="28575">
            <a:solidFill>
              <a:srgbClr val="0F7597"/>
            </a:solidFill>
            <a:prstDash val="solid"/>
            <a:round/>
            <a:headEnd len="sm" w="sm" type="none"/>
            <a:tailEnd len="med" w="med" type="triangle"/>
          </a:ln>
        </p:spPr>
      </p:cxnSp>
      <p:sp>
        <p:nvSpPr>
          <p:cNvPr id="615" name="Google Shape;615;p65"/>
          <p:cNvSpPr/>
          <p:nvPr/>
        </p:nvSpPr>
        <p:spPr>
          <a:xfrm>
            <a:off x="8015288" y="3729038"/>
            <a:ext cx="200025" cy="928687"/>
          </a:xfrm>
          <a:prstGeom prst="upDownArrow">
            <a:avLst>
              <a:gd fmla="val 50000" name="adj1"/>
              <a:gd fmla="val 50000" name="adj2"/>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16" name="Google Shape;616;p65"/>
          <p:cNvSpPr/>
          <p:nvPr/>
        </p:nvSpPr>
        <p:spPr>
          <a:xfrm>
            <a:off x="9910763" y="3727489"/>
            <a:ext cx="200025" cy="928687"/>
          </a:xfrm>
          <a:prstGeom prst="upDownArrow">
            <a:avLst>
              <a:gd fmla="val 50000" name="adj1"/>
              <a:gd fmla="val 50000" name="adj2"/>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17" name="Google Shape;617;p65"/>
          <p:cNvSpPr/>
          <p:nvPr/>
        </p:nvSpPr>
        <p:spPr>
          <a:xfrm>
            <a:off x="4590725" y="5390830"/>
            <a:ext cx="722538" cy="779689"/>
          </a:xfrm>
          <a:prstGeom prst="can">
            <a:avLst>
              <a:gd fmla="val 25000" name="adj"/>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BDD</a:t>
            </a:r>
            <a:endParaRPr b="0" i="0" sz="1400" u="none" cap="none" strike="noStrike">
              <a:solidFill>
                <a:srgbClr val="000000"/>
              </a:solidFill>
              <a:latin typeface="Arial"/>
              <a:ea typeface="Arial"/>
              <a:cs typeface="Arial"/>
              <a:sym typeface="Arial"/>
            </a:endParaRPr>
          </a:p>
        </p:txBody>
      </p:sp>
      <p:sp>
        <p:nvSpPr>
          <p:cNvPr id="618" name="Google Shape;618;p65"/>
          <p:cNvSpPr/>
          <p:nvPr/>
        </p:nvSpPr>
        <p:spPr>
          <a:xfrm>
            <a:off x="5313263" y="5636600"/>
            <a:ext cx="758924" cy="288151"/>
          </a:xfrm>
          <a:prstGeom prst="leftRightArrow">
            <a:avLst>
              <a:gd fmla="val 50000" name="adj1"/>
              <a:gd fmla="val 50000" name="adj2"/>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grpSp>
        <p:nvGrpSpPr>
          <p:cNvPr id="623" name="Google Shape;623;p66"/>
          <p:cNvGrpSpPr/>
          <p:nvPr/>
        </p:nvGrpSpPr>
        <p:grpSpPr>
          <a:xfrm>
            <a:off x="1286523" y="2064278"/>
            <a:ext cx="8257573" cy="4421340"/>
            <a:chOff x="727239" y="500062"/>
            <a:chExt cx="11288548" cy="6044210"/>
          </a:xfrm>
        </p:grpSpPr>
        <p:pic>
          <p:nvPicPr>
            <p:cNvPr id="624" name="Google Shape;624;p66"/>
            <p:cNvPicPr preferRelativeResize="0"/>
            <p:nvPr/>
          </p:nvPicPr>
          <p:blipFill rotWithShape="1">
            <a:blip r:embed="rId3">
              <a:alphaModFix/>
            </a:blip>
            <a:srcRect b="0" l="0" r="0" t="0"/>
            <a:stretch/>
          </p:blipFill>
          <p:spPr>
            <a:xfrm>
              <a:off x="742951" y="4468890"/>
              <a:ext cx="2456025" cy="1360410"/>
            </a:xfrm>
            <a:prstGeom prst="rect">
              <a:avLst/>
            </a:prstGeom>
            <a:noFill/>
            <a:ln>
              <a:noFill/>
            </a:ln>
          </p:spPr>
        </p:pic>
        <p:pic>
          <p:nvPicPr>
            <p:cNvPr id="625" name="Google Shape;625;p66"/>
            <p:cNvPicPr preferRelativeResize="0"/>
            <p:nvPr/>
          </p:nvPicPr>
          <p:blipFill rotWithShape="1">
            <a:blip r:embed="rId4">
              <a:alphaModFix/>
            </a:blip>
            <a:srcRect b="0" l="0" r="0" t="0"/>
            <a:stretch/>
          </p:blipFill>
          <p:spPr>
            <a:xfrm>
              <a:off x="1174435" y="5877025"/>
              <a:ext cx="1593055" cy="619521"/>
            </a:xfrm>
            <a:prstGeom prst="rect">
              <a:avLst/>
            </a:prstGeom>
            <a:noFill/>
            <a:ln>
              <a:noFill/>
            </a:ln>
          </p:spPr>
        </p:pic>
        <p:pic>
          <p:nvPicPr>
            <p:cNvPr id="626" name="Google Shape;626;p66"/>
            <p:cNvPicPr preferRelativeResize="0"/>
            <p:nvPr/>
          </p:nvPicPr>
          <p:blipFill rotWithShape="1">
            <a:blip r:embed="rId5">
              <a:alphaModFix/>
            </a:blip>
            <a:srcRect b="0" l="0" r="0" t="0"/>
            <a:stretch/>
          </p:blipFill>
          <p:spPr>
            <a:xfrm>
              <a:off x="727239" y="500062"/>
              <a:ext cx="2471737" cy="1699614"/>
            </a:xfrm>
            <a:prstGeom prst="rect">
              <a:avLst/>
            </a:prstGeom>
            <a:noFill/>
            <a:ln>
              <a:noFill/>
            </a:ln>
          </p:spPr>
        </p:pic>
        <p:cxnSp>
          <p:nvCxnSpPr>
            <p:cNvPr id="627" name="Google Shape;627;p66"/>
            <p:cNvCxnSpPr>
              <a:stCxn id="626" idx="3"/>
            </p:cNvCxnSpPr>
            <p:nvPr/>
          </p:nvCxnSpPr>
          <p:spPr>
            <a:xfrm>
              <a:off x="3198976" y="1349869"/>
              <a:ext cx="4524300" cy="0"/>
            </a:xfrm>
            <a:prstGeom prst="straightConnector1">
              <a:avLst/>
            </a:prstGeom>
            <a:noFill/>
            <a:ln cap="flat" cmpd="sng" w="28575">
              <a:solidFill>
                <a:srgbClr val="0F7597"/>
              </a:solidFill>
              <a:prstDash val="solid"/>
              <a:round/>
              <a:headEnd len="sm" w="sm" type="none"/>
              <a:tailEnd len="med" w="med" type="triangle"/>
            </a:ln>
          </p:spPr>
        </p:cxnSp>
        <p:cxnSp>
          <p:nvCxnSpPr>
            <p:cNvPr id="628" name="Google Shape;628;p66"/>
            <p:cNvCxnSpPr>
              <a:stCxn id="629" idx="1"/>
            </p:cNvCxnSpPr>
            <p:nvPr/>
          </p:nvCxnSpPr>
          <p:spPr>
            <a:xfrm flipH="1">
              <a:off x="3214656" y="3938888"/>
              <a:ext cx="3290100" cy="530100"/>
            </a:xfrm>
            <a:prstGeom prst="straightConnector1">
              <a:avLst/>
            </a:prstGeom>
            <a:noFill/>
            <a:ln cap="flat" cmpd="sng" w="28575">
              <a:solidFill>
                <a:srgbClr val="0F7597"/>
              </a:solidFill>
              <a:prstDash val="solid"/>
              <a:round/>
              <a:headEnd len="sm" w="sm" type="none"/>
              <a:tailEnd len="med" w="med" type="triangle"/>
            </a:ln>
          </p:spPr>
        </p:cxnSp>
        <p:grpSp>
          <p:nvGrpSpPr>
            <p:cNvPr id="630" name="Google Shape;630;p66"/>
            <p:cNvGrpSpPr/>
            <p:nvPr/>
          </p:nvGrpSpPr>
          <p:grpSpPr>
            <a:xfrm>
              <a:off x="7510685" y="500062"/>
              <a:ext cx="1597313" cy="1609360"/>
              <a:chOff x="440756" y="0"/>
              <a:chExt cx="1597313" cy="1609360"/>
            </a:xfrm>
          </p:grpSpPr>
          <p:sp>
            <p:nvSpPr>
              <p:cNvPr id="631" name="Google Shape;631;p66"/>
              <p:cNvSpPr/>
              <p:nvPr/>
            </p:nvSpPr>
            <p:spPr>
              <a:xfrm>
                <a:off x="982473" y="506561"/>
                <a:ext cx="175932" cy="968704"/>
              </a:xfrm>
              <a:custGeom>
                <a:rect b="b" l="l" r="r" t="t"/>
                <a:pathLst>
                  <a:path extrusionOk="0" h="120000" w="120000">
                    <a:moveTo>
                      <a:pt x="0" y="0"/>
                    </a:moveTo>
                    <a:lnTo>
                      <a:pt x="60000" y="0"/>
                    </a:lnTo>
                    <a:lnTo>
                      <a:pt x="60000" y="120000"/>
                    </a:lnTo>
                    <a:lnTo>
                      <a:pt x="120000" y="120000"/>
                    </a:lnTo>
                  </a:path>
                </a:pathLst>
              </a:custGeom>
              <a:noFill/>
              <a:ln cap="rnd" cmpd="sng" w="12700">
                <a:solidFill>
                  <a:srgbClr val="4BA0B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6"/>
              <p:cNvSpPr txBox="1"/>
              <p:nvPr/>
            </p:nvSpPr>
            <p:spPr>
              <a:xfrm>
                <a:off x="1045826" y="966300"/>
                <a:ext cx="49227" cy="4922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rebuchet MS"/>
                  <a:buNone/>
                </a:pPr>
                <a:r>
                  <a:t/>
                </a:r>
                <a:endParaRPr b="0" i="0" sz="500" u="none" cap="none" strike="noStrike">
                  <a:solidFill>
                    <a:schemeClr val="dk1"/>
                  </a:solidFill>
                  <a:latin typeface="Trebuchet MS"/>
                  <a:ea typeface="Trebuchet MS"/>
                  <a:cs typeface="Trebuchet MS"/>
                  <a:sym typeface="Trebuchet MS"/>
                </a:endParaRPr>
              </a:p>
            </p:txBody>
          </p:sp>
          <p:sp>
            <p:nvSpPr>
              <p:cNvPr id="633" name="Google Shape;633;p66"/>
              <p:cNvSpPr/>
              <p:nvPr/>
            </p:nvSpPr>
            <p:spPr>
              <a:xfrm>
                <a:off x="982473" y="506561"/>
                <a:ext cx="175932" cy="633466"/>
              </a:xfrm>
              <a:custGeom>
                <a:rect b="b" l="l" r="r" t="t"/>
                <a:pathLst>
                  <a:path extrusionOk="0" h="120000" w="120000">
                    <a:moveTo>
                      <a:pt x="0" y="0"/>
                    </a:moveTo>
                    <a:lnTo>
                      <a:pt x="60000" y="0"/>
                    </a:lnTo>
                    <a:lnTo>
                      <a:pt x="60000" y="120000"/>
                    </a:lnTo>
                    <a:lnTo>
                      <a:pt x="120000" y="120000"/>
                    </a:lnTo>
                  </a:path>
                </a:pathLst>
              </a:custGeom>
              <a:noFill/>
              <a:ln cap="rnd" cmpd="sng" w="12700">
                <a:solidFill>
                  <a:srgbClr val="4BA0B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6"/>
              <p:cNvSpPr txBox="1"/>
              <p:nvPr/>
            </p:nvSpPr>
            <p:spPr>
              <a:xfrm>
                <a:off x="1054003" y="806858"/>
                <a:ext cx="32872" cy="3287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rebuchet MS"/>
                  <a:buNone/>
                </a:pPr>
                <a:r>
                  <a:t/>
                </a:r>
                <a:endParaRPr b="0" i="0" sz="500" u="none" cap="none" strike="noStrike">
                  <a:solidFill>
                    <a:schemeClr val="dk1"/>
                  </a:solidFill>
                  <a:latin typeface="Trebuchet MS"/>
                  <a:ea typeface="Trebuchet MS"/>
                  <a:cs typeface="Trebuchet MS"/>
                  <a:sym typeface="Trebuchet MS"/>
                </a:endParaRPr>
              </a:p>
            </p:txBody>
          </p:sp>
          <p:sp>
            <p:nvSpPr>
              <p:cNvPr id="635" name="Google Shape;635;p66"/>
              <p:cNvSpPr/>
              <p:nvPr/>
            </p:nvSpPr>
            <p:spPr>
              <a:xfrm>
                <a:off x="982473" y="506561"/>
                <a:ext cx="175932" cy="298228"/>
              </a:xfrm>
              <a:custGeom>
                <a:rect b="b" l="l" r="r" t="t"/>
                <a:pathLst>
                  <a:path extrusionOk="0" h="120000" w="120000">
                    <a:moveTo>
                      <a:pt x="0" y="0"/>
                    </a:moveTo>
                    <a:lnTo>
                      <a:pt x="60000" y="0"/>
                    </a:lnTo>
                    <a:lnTo>
                      <a:pt x="60000" y="120000"/>
                    </a:lnTo>
                    <a:lnTo>
                      <a:pt x="120000" y="120000"/>
                    </a:lnTo>
                  </a:path>
                </a:pathLst>
              </a:custGeom>
              <a:noFill/>
              <a:ln cap="rnd" cmpd="sng" w="12700">
                <a:solidFill>
                  <a:srgbClr val="4BA0B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6"/>
              <p:cNvSpPr txBox="1"/>
              <p:nvPr/>
            </p:nvSpPr>
            <p:spPr>
              <a:xfrm>
                <a:off x="1061783" y="647019"/>
                <a:ext cx="17312" cy="173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rebuchet MS"/>
                  <a:buNone/>
                </a:pPr>
                <a:r>
                  <a:t/>
                </a:r>
                <a:endParaRPr b="0" i="0" sz="500" u="none" cap="none" strike="noStrike">
                  <a:solidFill>
                    <a:schemeClr val="dk1"/>
                  </a:solidFill>
                  <a:latin typeface="Trebuchet MS"/>
                  <a:ea typeface="Trebuchet MS"/>
                  <a:cs typeface="Trebuchet MS"/>
                  <a:sym typeface="Trebuchet MS"/>
                </a:endParaRPr>
              </a:p>
            </p:txBody>
          </p:sp>
          <p:sp>
            <p:nvSpPr>
              <p:cNvPr id="637" name="Google Shape;637;p66"/>
              <p:cNvSpPr/>
              <p:nvPr/>
            </p:nvSpPr>
            <p:spPr>
              <a:xfrm>
                <a:off x="982473" y="423832"/>
                <a:ext cx="175932" cy="91440"/>
              </a:xfrm>
              <a:custGeom>
                <a:rect b="b" l="l" r="r" t="t"/>
                <a:pathLst>
                  <a:path extrusionOk="0" h="120000" w="120000">
                    <a:moveTo>
                      <a:pt x="0" y="108567"/>
                    </a:moveTo>
                    <a:lnTo>
                      <a:pt x="60000" y="108567"/>
                    </a:lnTo>
                    <a:lnTo>
                      <a:pt x="60000" y="60000"/>
                    </a:lnTo>
                    <a:lnTo>
                      <a:pt x="120000" y="60000"/>
                    </a:lnTo>
                  </a:path>
                </a:pathLst>
              </a:custGeom>
              <a:noFill/>
              <a:ln cap="rnd" cmpd="sng" w="12700">
                <a:solidFill>
                  <a:srgbClr val="4BA0B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6"/>
              <p:cNvSpPr txBox="1"/>
              <p:nvPr/>
            </p:nvSpPr>
            <p:spPr>
              <a:xfrm>
                <a:off x="1065945" y="465058"/>
                <a:ext cx="8989" cy="898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rebuchet MS"/>
                  <a:buNone/>
                </a:pPr>
                <a:r>
                  <a:t/>
                </a:r>
                <a:endParaRPr b="0" i="0" sz="500" u="none" cap="none" strike="noStrike">
                  <a:solidFill>
                    <a:schemeClr val="dk1"/>
                  </a:solidFill>
                  <a:latin typeface="Trebuchet MS"/>
                  <a:ea typeface="Trebuchet MS"/>
                  <a:cs typeface="Trebuchet MS"/>
                  <a:sym typeface="Trebuchet MS"/>
                </a:endParaRPr>
              </a:p>
            </p:txBody>
          </p:sp>
          <p:sp>
            <p:nvSpPr>
              <p:cNvPr id="639" name="Google Shape;639;p66"/>
              <p:cNvSpPr/>
              <p:nvPr/>
            </p:nvSpPr>
            <p:spPr>
              <a:xfrm>
                <a:off x="982473" y="134315"/>
                <a:ext cx="175932" cy="372246"/>
              </a:xfrm>
              <a:custGeom>
                <a:rect b="b" l="l" r="r" t="t"/>
                <a:pathLst>
                  <a:path extrusionOk="0" h="120000" w="120000">
                    <a:moveTo>
                      <a:pt x="0" y="120000"/>
                    </a:moveTo>
                    <a:lnTo>
                      <a:pt x="60000" y="120000"/>
                    </a:lnTo>
                    <a:lnTo>
                      <a:pt x="60000" y="0"/>
                    </a:lnTo>
                    <a:lnTo>
                      <a:pt x="120000" y="0"/>
                    </a:lnTo>
                  </a:path>
                </a:pathLst>
              </a:custGeom>
              <a:noFill/>
              <a:ln cap="rnd" cmpd="sng" w="12700">
                <a:solidFill>
                  <a:srgbClr val="4BA0B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6"/>
              <p:cNvSpPr txBox="1"/>
              <p:nvPr/>
            </p:nvSpPr>
            <p:spPr>
              <a:xfrm>
                <a:off x="1060146" y="310145"/>
                <a:ext cx="20586" cy="2058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rebuchet MS"/>
                  <a:buNone/>
                </a:pPr>
                <a:r>
                  <a:t/>
                </a:r>
                <a:endParaRPr b="0" i="0" sz="500" u="none" cap="none" strike="noStrike">
                  <a:solidFill>
                    <a:schemeClr val="dk1"/>
                  </a:solidFill>
                  <a:latin typeface="Trebuchet MS"/>
                  <a:ea typeface="Trebuchet MS"/>
                  <a:cs typeface="Trebuchet MS"/>
                  <a:sym typeface="Trebuchet MS"/>
                </a:endParaRPr>
              </a:p>
            </p:txBody>
          </p:sp>
          <p:sp>
            <p:nvSpPr>
              <p:cNvPr id="641" name="Google Shape;641;p66"/>
              <p:cNvSpPr/>
              <p:nvPr/>
            </p:nvSpPr>
            <p:spPr>
              <a:xfrm rot="-5400000">
                <a:off x="205053" y="235703"/>
                <a:ext cx="1013123" cy="541717"/>
              </a:xfrm>
              <a:prstGeom prst="rect">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6"/>
              <p:cNvSpPr txBox="1"/>
              <p:nvPr/>
            </p:nvSpPr>
            <p:spPr>
              <a:xfrm rot="-5400000">
                <a:off x="205053" y="235703"/>
                <a:ext cx="1013123" cy="541717"/>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lt1"/>
                  </a:buClr>
                  <a:buSzPts val="2100"/>
                  <a:buFont typeface="Trebuchet MS"/>
                  <a:buNone/>
                </a:pPr>
                <a:r>
                  <a:rPr b="0" i="0" lang="fr-FR" sz="2100" u="none" cap="none" strike="noStrike">
                    <a:solidFill>
                      <a:schemeClr val="lt1"/>
                    </a:solidFill>
                    <a:latin typeface="Trebuchet MS"/>
                    <a:ea typeface="Trebuchet MS"/>
                    <a:cs typeface="Trebuchet MS"/>
                    <a:sym typeface="Trebuchet MS"/>
                  </a:rPr>
                  <a:t>Routeur</a:t>
                </a:r>
                <a:endParaRPr b="0" i="0" sz="1400" u="none" cap="none" strike="noStrike">
                  <a:solidFill>
                    <a:srgbClr val="000000"/>
                  </a:solidFill>
                  <a:latin typeface="Arial"/>
                  <a:ea typeface="Arial"/>
                  <a:cs typeface="Arial"/>
                  <a:sym typeface="Arial"/>
                </a:endParaRPr>
              </a:p>
            </p:txBody>
          </p:sp>
          <p:sp>
            <p:nvSpPr>
              <p:cNvPr id="643" name="Google Shape;643;p66"/>
              <p:cNvSpPr/>
              <p:nvPr/>
            </p:nvSpPr>
            <p:spPr>
              <a:xfrm>
                <a:off x="1158406" y="220"/>
                <a:ext cx="879663" cy="268190"/>
              </a:xfrm>
              <a:prstGeom prst="rect">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6"/>
              <p:cNvSpPr txBox="1"/>
              <p:nvPr/>
            </p:nvSpPr>
            <p:spPr>
              <a:xfrm>
                <a:off x="1158406" y="220"/>
                <a:ext cx="879663" cy="26819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chemeClr val="lt1"/>
                  </a:buClr>
                  <a:buSzPts val="1700"/>
                  <a:buFont typeface="Trebuchet MS"/>
                  <a:buNone/>
                </a:pPr>
                <a:r>
                  <a:rPr b="0" i="0" lang="fr-FR" sz="1700" u="none" cap="none" strike="noStrike">
                    <a:solidFill>
                      <a:schemeClr val="lt1"/>
                    </a:solidFill>
                    <a:latin typeface="Trebuchet MS"/>
                    <a:ea typeface="Trebuchet MS"/>
                    <a:cs typeface="Trebuchet MS"/>
                    <a:sym typeface="Trebuchet MS"/>
                  </a:rPr>
                  <a:t>Servlet 1</a:t>
                </a:r>
                <a:endParaRPr b="0" i="0" sz="1400" u="none" cap="none" strike="noStrike">
                  <a:solidFill>
                    <a:srgbClr val="000000"/>
                  </a:solidFill>
                  <a:latin typeface="Arial"/>
                  <a:ea typeface="Arial"/>
                  <a:cs typeface="Arial"/>
                  <a:sym typeface="Arial"/>
                </a:endParaRPr>
              </a:p>
            </p:txBody>
          </p:sp>
          <p:sp>
            <p:nvSpPr>
              <p:cNvPr id="645" name="Google Shape;645;p66"/>
              <p:cNvSpPr/>
              <p:nvPr/>
            </p:nvSpPr>
            <p:spPr>
              <a:xfrm>
                <a:off x="1158406" y="335457"/>
                <a:ext cx="879663" cy="268190"/>
              </a:xfrm>
              <a:prstGeom prst="rect">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6"/>
              <p:cNvSpPr txBox="1"/>
              <p:nvPr/>
            </p:nvSpPr>
            <p:spPr>
              <a:xfrm>
                <a:off x="1158406" y="335457"/>
                <a:ext cx="879663" cy="26819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chemeClr val="lt1"/>
                  </a:buClr>
                  <a:buSzPts val="1700"/>
                  <a:buFont typeface="Trebuchet MS"/>
                  <a:buNone/>
                </a:pPr>
                <a:r>
                  <a:rPr b="0" i="0" lang="fr-FR" sz="1700" u="none" cap="none" strike="noStrike">
                    <a:solidFill>
                      <a:schemeClr val="lt1"/>
                    </a:solidFill>
                    <a:latin typeface="Trebuchet MS"/>
                    <a:ea typeface="Trebuchet MS"/>
                    <a:cs typeface="Trebuchet MS"/>
                    <a:sym typeface="Trebuchet MS"/>
                  </a:rPr>
                  <a:t>Servlet 2</a:t>
                </a:r>
                <a:endParaRPr b="0" i="0" sz="1400" u="none" cap="none" strike="noStrike">
                  <a:solidFill>
                    <a:srgbClr val="000000"/>
                  </a:solidFill>
                  <a:latin typeface="Arial"/>
                  <a:ea typeface="Arial"/>
                  <a:cs typeface="Arial"/>
                  <a:sym typeface="Arial"/>
                </a:endParaRPr>
              </a:p>
            </p:txBody>
          </p:sp>
          <p:sp>
            <p:nvSpPr>
              <p:cNvPr id="647" name="Google Shape;647;p66"/>
              <p:cNvSpPr/>
              <p:nvPr/>
            </p:nvSpPr>
            <p:spPr>
              <a:xfrm>
                <a:off x="1158406" y="670695"/>
                <a:ext cx="879663" cy="268190"/>
              </a:xfrm>
              <a:prstGeom prst="rect">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6"/>
              <p:cNvSpPr txBox="1"/>
              <p:nvPr/>
            </p:nvSpPr>
            <p:spPr>
              <a:xfrm>
                <a:off x="1158406" y="670695"/>
                <a:ext cx="879663" cy="26819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chemeClr val="lt1"/>
                  </a:buClr>
                  <a:buSzPts val="1700"/>
                  <a:buFont typeface="Trebuchet MS"/>
                  <a:buNone/>
                </a:pPr>
                <a:r>
                  <a:rPr b="0" i="0" lang="fr-FR" sz="1700" u="none" cap="none" strike="noStrike">
                    <a:solidFill>
                      <a:schemeClr val="lt1"/>
                    </a:solidFill>
                    <a:latin typeface="Trebuchet MS"/>
                    <a:ea typeface="Trebuchet MS"/>
                    <a:cs typeface="Trebuchet MS"/>
                    <a:sym typeface="Trebuchet MS"/>
                  </a:rPr>
                  <a:t>Servlet 3</a:t>
                </a:r>
                <a:endParaRPr b="0" i="0" sz="1400" u="none" cap="none" strike="noStrike">
                  <a:solidFill>
                    <a:srgbClr val="000000"/>
                  </a:solidFill>
                  <a:latin typeface="Arial"/>
                  <a:ea typeface="Arial"/>
                  <a:cs typeface="Arial"/>
                  <a:sym typeface="Arial"/>
                </a:endParaRPr>
              </a:p>
            </p:txBody>
          </p:sp>
          <p:sp>
            <p:nvSpPr>
              <p:cNvPr id="649" name="Google Shape;649;p66"/>
              <p:cNvSpPr/>
              <p:nvPr/>
            </p:nvSpPr>
            <p:spPr>
              <a:xfrm>
                <a:off x="1158406" y="1005933"/>
                <a:ext cx="879663" cy="268190"/>
              </a:xfrm>
              <a:prstGeom prst="rect">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6"/>
              <p:cNvSpPr txBox="1"/>
              <p:nvPr/>
            </p:nvSpPr>
            <p:spPr>
              <a:xfrm>
                <a:off x="1158406" y="1005933"/>
                <a:ext cx="879663" cy="26819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chemeClr val="lt1"/>
                  </a:buClr>
                  <a:buSzPts val="1700"/>
                  <a:buFont typeface="Trebuchet MS"/>
                  <a:buNone/>
                </a:pPr>
                <a:r>
                  <a:rPr b="0" i="0" lang="fr-FR" sz="1700" u="none" cap="none" strike="noStrike">
                    <a:solidFill>
                      <a:schemeClr val="lt1"/>
                    </a:solidFill>
                    <a:latin typeface="Trebuchet MS"/>
                    <a:ea typeface="Trebuchet MS"/>
                    <a:cs typeface="Trebuchet MS"/>
                    <a:sym typeface="Trebuchet MS"/>
                  </a:rPr>
                  <a:t>Servlet 4</a:t>
                </a:r>
                <a:endParaRPr b="0" i="0" sz="1400" u="none" cap="none" strike="noStrike">
                  <a:solidFill>
                    <a:srgbClr val="000000"/>
                  </a:solidFill>
                  <a:latin typeface="Arial"/>
                  <a:ea typeface="Arial"/>
                  <a:cs typeface="Arial"/>
                  <a:sym typeface="Arial"/>
                </a:endParaRPr>
              </a:p>
            </p:txBody>
          </p:sp>
          <p:sp>
            <p:nvSpPr>
              <p:cNvPr id="651" name="Google Shape;651;p66"/>
              <p:cNvSpPr/>
              <p:nvPr/>
            </p:nvSpPr>
            <p:spPr>
              <a:xfrm>
                <a:off x="1158406" y="1341170"/>
                <a:ext cx="879663" cy="268190"/>
              </a:xfrm>
              <a:prstGeom prst="rect">
                <a:avLst/>
              </a:prstGeom>
              <a:gradFill>
                <a:gsLst>
                  <a:gs pos="0">
                    <a:srgbClr val="6ACDEF"/>
                  </a:gs>
                  <a:gs pos="78000">
                    <a:srgbClr val="4ABFE4"/>
                  </a:gs>
                  <a:gs pos="100000">
                    <a:srgbClr val="4ABFE4"/>
                  </a:gs>
                </a:gsLst>
                <a:lin ang="5400000" scaled="0"/>
              </a:gradFill>
              <a:ln>
                <a:noFill/>
              </a:ln>
              <a:effectLst>
                <a:outerShdw blurRad="38100" rotWithShape="0" dir="5400000" dist="254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6"/>
              <p:cNvSpPr txBox="1"/>
              <p:nvPr/>
            </p:nvSpPr>
            <p:spPr>
              <a:xfrm>
                <a:off x="1158406" y="1341170"/>
                <a:ext cx="879663" cy="26819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chemeClr val="lt1"/>
                  </a:buClr>
                  <a:buSzPts val="1700"/>
                  <a:buFont typeface="Trebuchet MS"/>
                  <a:buNone/>
                </a:pPr>
                <a:r>
                  <a:rPr b="0" i="0" lang="fr-FR" sz="1700" u="none" cap="none" strike="noStrike">
                    <a:solidFill>
                      <a:schemeClr val="lt1"/>
                    </a:solidFill>
                    <a:latin typeface="Trebuchet MS"/>
                    <a:ea typeface="Trebuchet MS"/>
                    <a:cs typeface="Trebuchet MS"/>
                    <a:sym typeface="Trebuchet MS"/>
                  </a:rPr>
                  <a:t>Servlet 5</a:t>
                </a:r>
                <a:endParaRPr b="0" i="0" sz="1400" u="none" cap="none" strike="noStrike">
                  <a:solidFill>
                    <a:srgbClr val="000000"/>
                  </a:solidFill>
                  <a:latin typeface="Arial"/>
                  <a:ea typeface="Arial"/>
                  <a:cs typeface="Arial"/>
                  <a:sym typeface="Arial"/>
                </a:endParaRPr>
              </a:p>
            </p:txBody>
          </p:sp>
        </p:grpSp>
        <p:grpSp>
          <p:nvGrpSpPr>
            <p:cNvPr id="653" name="Google Shape;653;p66"/>
            <p:cNvGrpSpPr/>
            <p:nvPr/>
          </p:nvGrpSpPr>
          <p:grpSpPr>
            <a:xfrm>
              <a:off x="8901112" y="3657900"/>
              <a:ext cx="3114675" cy="1714500"/>
              <a:chOff x="8901112" y="3682319"/>
              <a:chExt cx="3114675" cy="1714500"/>
            </a:xfrm>
          </p:grpSpPr>
          <p:sp>
            <p:nvSpPr>
              <p:cNvPr id="654" name="Google Shape;654;p66"/>
              <p:cNvSpPr/>
              <p:nvPr/>
            </p:nvSpPr>
            <p:spPr>
              <a:xfrm>
                <a:off x="8901112" y="3682319"/>
                <a:ext cx="3114675" cy="1714500"/>
              </a:xfrm>
              <a:prstGeom prst="roundRect">
                <a:avLst>
                  <a:gd fmla="val 16667" name="adj"/>
                </a:avLst>
              </a:prstGeom>
              <a:solidFill>
                <a:schemeClr val="accent1"/>
              </a:solidFill>
              <a:ln cap="rnd" cmpd="sng" w="19050">
                <a:solidFill>
                  <a:srgbClr val="4594A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Modèle</a:t>
                </a:r>
                <a:endParaRPr b="0" i="0" sz="1400" u="none" cap="none" strike="noStrike">
                  <a:solidFill>
                    <a:srgbClr val="000000"/>
                  </a:solidFill>
                  <a:latin typeface="Arial"/>
                  <a:ea typeface="Arial"/>
                  <a:cs typeface="Arial"/>
                  <a:sym typeface="Arial"/>
                </a:endParaRPr>
              </a:p>
            </p:txBody>
          </p:sp>
          <p:pic>
            <p:nvPicPr>
              <p:cNvPr id="655" name="Google Shape;655;p66"/>
              <p:cNvPicPr preferRelativeResize="0"/>
              <p:nvPr/>
            </p:nvPicPr>
            <p:blipFill rotWithShape="1">
              <a:blip r:embed="rId6">
                <a:alphaModFix/>
              </a:blip>
              <a:srcRect b="0" l="0" r="0" t="0"/>
              <a:stretch/>
            </p:blipFill>
            <p:spPr>
              <a:xfrm>
                <a:off x="10782647" y="4701205"/>
                <a:ext cx="994172" cy="530225"/>
              </a:xfrm>
              <a:prstGeom prst="rect">
                <a:avLst/>
              </a:prstGeom>
              <a:noFill/>
              <a:ln>
                <a:noFill/>
              </a:ln>
            </p:spPr>
          </p:pic>
          <p:pic>
            <p:nvPicPr>
              <p:cNvPr id="656" name="Google Shape;656;p66"/>
              <p:cNvPicPr preferRelativeResize="0"/>
              <p:nvPr/>
            </p:nvPicPr>
            <p:blipFill rotWithShape="1">
              <a:blip r:embed="rId7">
                <a:alphaModFix/>
              </a:blip>
              <a:srcRect b="0" l="0" r="0" t="0"/>
              <a:stretch/>
            </p:blipFill>
            <p:spPr>
              <a:xfrm>
                <a:off x="9523413" y="4236574"/>
                <a:ext cx="1063625" cy="994856"/>
              </a:xfrm>
              <a:prstGeom prst="rect">
                <a:avLst/>
              </a:prstGeom>
              <a:noFill/>
              <a:ln>
                <a:noFill/>
              </a:ln>
            </p:spPr>
          </p:pic>
          <p:sp>
            <p:nvSpPr>
              <p:cNvPr id="657" name="Google Shape;657;p66"/>
              <p:cNvSpPr/>
              <p:nvPr/>
            </p:nvSpPr>
            <p:spPr>
              <a:xfrm>
                <a:off x="9090073" y="4185016"/>
                <a:ext cx="285750" cy="285750"/>
              </a:xfrm>
              <a:prstGeom prst="roundRect">
                <a:avLst>
                  <a:gd fmla="val 16667" name="adj"/>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8" name="Google Shape;658;p66"/>
              <p:cNvSpPr/>
              <p:nvPr/>
            </p:nvSpPr>
            <p:spPr>
              <a:xfrm>
                <a:off x="9090073" y="4539569"/>
                <a:ext cx="285750" cy="285750"/>
              </a:xfrm>
              <a:prstGeom prst="roundRect">
                <a:avLst>
                  <a:gd fmla="val 16667" name="adj"/>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9" name="Google Shape;659;p66"/>
              <p:cNvSpPr/>
              <p:nvPr/>
            </p:nvSpPr>
            <p:spPr>
              <a:xfrm>
                <a:off x="9090073" y="4894122"/>
                <a:ext cx="285750" cy="285750"/>
              </a:xfrm>
              <a:prstGeom prst="roundRect">
                <a:avLst>
                  <a:gd fmla="val 16667" name="adj"/>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grpSp>
        <p:sp>
          <p:nvSpPr>
            <p:cNvPr id="660" name="Google Shape;660;p66"/>
            <p:cNvSpPr/>
            <p:nvPr/>
          </p:nvSpPr>
          <p:spPr>
            <a:xfrm>
              <a:off x="10887075" y="5829300"/>
              <a:ext cx="845346" cy="714972"/>
            </a:xfrm>
            <a:prstGeom prst="can">
              <a:avLst>
                <a:gd fmla="val 25000" name="adj"/>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BDD</a:t>
              </a:r>
              <a:endParaRPr b="0" i="0" sz="1400" u="none" cap="none" strike="noStrike">
                <a:solidFill>
                  <a:srgbClr val="000000"/>
                </a:solidFill>
                <a:latin typeface="Arial"/>
                <a:ea typeface="Arial"/>
                <a:cs typeface="Arial"/>
                <a:sym typeface="Arial"/>
              </a:endParaRPr>
            </a:p>
          </p:txBody>
        </p:sp>
        <p:sp>
          <p:nvSpPr>
            <p:cNvPr id="661" name="Google Shape;661;p66"/>
            <p:cNvSpPr/>
            <p:nvPr/>
          </p:nvSpPr>
          <p:spPr>
            <a:xfrm>
              <a:off x="11186520" y="5234823"/>
              <a:ext cx="266103" cy="680205"/>
            </a:xfrm>
            <a:prstGeom prst="upArrow">
              <a:avLst>
                <a:gd fmla="val 50000" name="adj1"/>
                <a:gd fmla="val 50000" name="adj2"/>
              </a:avLst>
            </a:prstGeom>
            <a:solidFill>
              <a:srgbClr val="16B0E3"/>
            </a:solidFill>
            <a:ln cap="rnd" cmpd="sng" w="19050">
              <a:solidFill>
                <a:srgbClr val="0F75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grpSp>
          <p:nvGrpSpPr>
            <p:cNvPr id="662" name="Google Shape;662;p66"/>
            <p:cNvGrpSpPr/>
            <p:nvPr/>
          </p:nvGrpSpPr>
          <p:grpSpPr>
            <a:xfrm>
              <a:off x="6246812" y="3657900"/>
              <a:ext cx="1828800" cy="2072565"/>
              <a:chOff x="5532437" y="3741496"/>
              <a:chExt cx="1828800" cy="2072565"/>
            </a:xfrm>
          </p:grpSpPr>
          <p:pic>
            <p:nvPicPr>
              <p:cNvPr id="663" name="Google Shape;663;p66"/>
              <p:cNvPicPr preferRelativeResize="0"/>
              <p:nvPr/>
            </p:nvPicPr>
            <p:blipFill rotWithShape="1">
              <a:blip r:embed="rId8">
                <a:alphaModFix/>
              </a:blip>
              <a:srcRect b="0" l="0" r="0" t="0"/>
              <a:stretch/>
            </p:blipFill>
            <p:spPr>
              <a:xfrm>
                <a:off x="6446837" y="3741497"/>
                <a:ext cx="561975" cy="561975"/>
              </a:xfrm>
              <a:prstGeom prst="rect">
                <a:avLst/>
              </a:prstGeom>
              <a:noFill/>
              <a:ln>
                <a:noFill/>
              </a:ln>
            </p:spPr>
          </p:pic>
          <p:pic>
            <p:nvPicPr>
              <p:cNvPr id="629" name="Google Shape;629;p66"/>
              <p:cNvPicPr preferRelativeResize="0"/>
              <p:nvPr/>
            </p:nvPicPr>
            <p:blipFill rotWithShape="1">
              <a:blip r:embed="rId8">
                <a:alphaModFix/>
              </a:blip>
              <a:srcRect b="0" l="0" r="0" t="0"/>
              <a:stretch/>
            </p:blipFill>
            <p:spPr>
              <a:xfrm>
                <a:off x="5790381" y="3741496"/>
                <a:ext cx="561975" cy="561975"/>
              </a:xfrm>
              <a:prstGeom prst="rect">
                <a:avLst/>
              </a:prstGeom>
              <a:noFill/>
              <a:ln>
                <a:noFill/>
              </a:ln>
            </p:spPr>
          </p:pic>
          <p:pic>
            <p:nvPicPr>
              <p:cNvPr id="664" name="Google Shape;664;p66"/>
              <p:cNvPicPr preferRelativeResize="0"/>
              <p:nvPr/>
            </p:nvPicPr>
            <p:blipFill rotWithShape="1">
              <a:blip r:embed="rId8">
                <a:alphaModFix/>
              </a:blip>
              <a:srcRect b="0" l="0" r="0" t="0"/>
              <a:stretch/>
            </p:blipFill>
            <p:spPr>
              <a:xfrm>
                <a:off x="5790380" y="4468890"/>
                <a:ext cx="561975" cy="561975"/>
              </a:xfrm>
              <a:prstGeom prst="rect">
                <a:avLst/>
              </a:prstGeom>
              <a:noFill/>
              <a:ln>
                <a:noFill/>
              </a:ln>
            </p:spPr>
          </p:pic>
          <p:pic>
            <p:nvPicPr>
              <p:cNvPr id="665" name="Google Shape;665;p66"/>
              <p:cNvPicPr preferRelativeResize="0"/>
              <p:nvPr/>
            </p:nvPicPr>
            <p:blipFill rotWithShape="1">
              <a:blip r:embed="rId8">
                <a:alphaModFix/>
              </a:blip>
              <a:srcRect b="0" l="0" r="0" t="0"/>
              <a:stretch/>
            </p:blipFill>
            <p:spPr>
              <a:xfrm>
                <a:off x="6499945" y="4450603"/>
                <a:ext cx="561975" cy="561975"/>
              </a:xfrm>
              <a:prstGeom prst="rect">
                <a:avLst/>
              </a:prstGeom>
              <a:noFill/>
              <a:ln>
                <a:noFill/>
              </a:ln>
            </p:spPr>
          </p:pic>
          <p:sp>
            <p:nvSpPr>
              <p:cNvPr id="666" name="Google Shape;666;p66"/>
              <p:cNvSpPr txBox="1"/>
              <p:nvPr/>
            </p:nvSpPr>
            <p:spPr>
              <a:xfrm>
                <a:off x="5532437" y="5182971"/>
                <a:ext cx="1828800" cy="6310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Trebuchet MS"/>
                    <a:ea typeface="Trebuchet MS"/>
                    <a:cs typeface="Trebuchet MS"/>
                    <a:sym typeface="Trebuchet MS"/>
                  </a:rPr>
                  <a:t>Pages HTML5 dynamiques</a:t>
                </a:r>
                <a:endParaRPr b="0" i="0" sz="1400" u="none" cap="none" strike="noStrike">
                  <a:solidFill>
                    <a:srgbClr val="000000"/>
                  </a:solidFill>
                  <a:latin typeface="Arial"/>
                  <a:ea typeface="Arial"/>
                  <a:cs typeface="Arial"/>
                  <a:sym typeface="Arial"/>
                </a:endParaRPr>
              </a:p>
            </p:txBody>
          </p:sp>
        </p:grpSp>
        <p:cxnSp>
          <p:nvCxnSpPr>
            <p:cNvPr id="667" name="Google Shape;667;p66"/>
            <p:cNvCxnSpPr/>
            <p:nvPr/>
          </p:nvCxnSpPr>
          <p:spPr>
            <a:xfrm>
              <a:off x="9523413" y="2700337"/>
              <a:ext cx="935036" cy="957563"/>
            </a:xfrm>
            <a:prstGeom prst="straightConnector1">
              <a:avLst/>
            </a:prstGeom>
            <a:noFill/>
            <a:ln cap="flat" cmpd="sng" w="25400">
              <a:solidFill>
                <a:srgbClr val="16B0E3"/>
              </a:solidFill>
              <a:prstDash val="solid"/>
              <a:round/>
              <a:headEnd len="med" w="med" type="triangle"/>
              <a:tailEnd len="med" w="med" type="triangle"/>
            </a:ln>
          </p:spPr>
        </p:cxnSp>
        <p:cxnSp>
          <p:nvCxnSpPr>
            <p:cNvPr id="668" name="Google Shape;668;p66"/>
            <p:cNvCxnSpPr>
              <a:endCxn id="629" idx="0"/>
            </p:cNvCxnSpPr>
            <p:nvPr/>
          </p:nvCxnSpPr>
          <p:spPr>
            <a:xfrm flipH="1">
              <a:off x="6785744" y="2700300"/>
              <a:ext cx="2447100" cy="957600"/>
            </a:xfrm>
            <a:prstGeom prst="straightConnector1">
              <a:avLst/>
            </a:prstGeom>
            <a:noFill/>
            <a:ln cap="flat" cmpd="sng" w="25400">
              <a:solidFill>
                <a:srgbClr val="16B0E3"/>
              </a:solidFill>
              <a:prstDash val="solid"/>
              <a:round/>
              <a:headEnd len="med" w="med" type="triangle"/>
              <a:tailEnd len="med" w="med" type="triangle"/>
            </a:ln>
          </p:spPr>
        </p:cxnSp>
      </p:grpSp>
      <p:sp>
        <p:nvSpPr>
          <p:cNvPr id="669" name="Google Shape;669;p66"/>
          <p:cNvSpPr txBox="1"/>
          <p:nvPr>
            <p:ph type="title"/>
          </p:nvPr>
        </p:nvSpPr>
        <p:spPr>
          <a:xfrm>
            <a:off x="1484311" y="385765"/>
            <a:ext cx="8149545" cy="121443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MVC pour le Web : Exemple JavaEE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descr="Symfony 4 is the new Boss in PHP Framework - DEV Community" id="674" name="Google Shape;674;p67"/>
          <p:cNvPicPr preferRelativeResize="0"/>
          <p:nvPr/>
        </p:nvPicPr>
        <p:blipFill rotWithShape="1">
          <a:blip r:embed="rId3">
            <a:alphaModFix/>
          </a:blip>
          <a:srcRect b="0" l="0" r="0" t="0"/>
          <a:stretch/>
        </p:blipFill>
        <p:spPr>
          <a:xfrm>
            <a:off x="1663450" y="2290200"/>
            <a:ext cx="7100911" cy="3905501"/>
          </a:xfrm>
          <a:prstGeom prst="rect">
            <a:avLst/>
          </a:prstGeom>
          <a:noFill/>
          <a:ln>
            <a:noFill/>
          </a:ln>
        </p:spPr>
      </p:pic>
      <p:sp>
        <p:nvSpPr>
          <p:cNvPr id="675" name="Google Shape;675;p67"/>
          <p:cNvSpPr txBox="1"/>
          <p:nvPr/>
        </p:nvSpPr>
        <p:spPr>
          <a:xfrm>
            <a:off x="1108754" y="879705"/>
            <a:ext cx="8149545" cy="121443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3600"/>
              <a:buFont typeface="Trebuchet MS"/>
              <a:buNone/>
            </a:pPr>
            <a:r>
              <a:rPr b="0" i="0" lang="fr-FR" sz="3600" u="none" cap="none" strike="noStrike">
                <a:solidFill>
                  <a:schemeClr val="accent1"/>
                </a:solidFill>
                <a:latin typeface="Trebuchet MS"/>
                <a:ea typeface="Trebuchet MS"/>
                <a:cs typeface="Trebuchet MS"/>
                <a:sym typeface="Trebuchet MS"/>
              </a:rPr>
              <a:t>MVC pour le Web : Exemple Symfony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8"/>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Trebuchet MS"/>
              <a:buNone/>
            </a:pPr>
            <a:r>
              <a:rPr lang="fr-FR"/>
              <a:t>Rappel: Le protocole HTTP</a:t>
            </a:r>
            <a:endParaRPr/>
          </a:p>
        </p:txBody>
      </p:sp>
      <p:sp>
        <p:nvSpPr>
          <p:cNvPr id="681" name="Google Shape;681;p68"/>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HTTP: couple Requête/Réponse</a:t>
            </a:r>
            <a:endParaRPr/>
          </a:p>
        </p:txBody>
      </p:sp>
      <p:sp>
        <p:nvSpPr>
          <p:cNvPr id="687" name="Google Shape;687;p69"/>
          <p:cNvSpPr txBox="1"/>
          <p:nvPr>
            <p:ph idx="1" type="body"/>
          </p:nvPr>
        </p:nvSpPr>
        <p:spPr>
          <a:xfrm>
            <a:off x="1484311" y="1985965"/>
            <a:ext cx="10018713" cy="302938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HTTP est un protocole de niveau 5 dans le modèle internet (7  dans le modèle OSI)</a:t>
            </a:r>
            <a:endParaRPr/>
          </a:p>
          <a:p>
            <a:pPr indent="-285750" lvl="1" marL="742950" rtl="0" algn="l">
              <a:lnSpc>
                <a:spcPct val="100000"/>
              </a:lnSpc>
              <a:spcBef>
                <a:spcPts val="1000"/>
              </a:spcBef>
              <a:spcAft>
                <a:spcPts val="0"/>
              </a:spcAft>
              <a:buSzPts val="1280"/>
              <a:buChar char="►"/>
            </a:pPr>
            <a:r>
              <a:rPr lang="fr-FR"/>
              <a:t>Transporté par TCP/IP (rappel: TCP est un protocole orienté connexion)</a:t>
            </a:r>
            <a:endParaRPr/>
          </a:p>
          <a:p>
            <a:pPr indent="-285750" lvl="1" marL="742950" rtl="0" algn="l">
              <a:lnSpc>
                <a:spcPct val="100000"/>
              </a:lnSpc>
              <a:spcBef>
                <a:spcPts val="1000"/>
              </a:spcBef>
              <a:spcAft>
                <a:spcPts val="0"/>
              </a:spcAft>
              <a:buSzPts val="1280"/>
              <a:buChar char="►"/>
            </a:pPr>
            <a:r>
              <a:rPr lang="fr-FR"/>
              <a:t>Mise en place d'une connexion TCP pour des échanges HTTP</a:t>
            </a:r>
            <a:endParaRPr/>
          </a:p>
          <a:p>
            <a:pPr indent="-285750" lvl="1" marL="742950" rtl="0" algn="l">
              <a:lnSpc>
                <a:spcPct val="100000"/>
              </a:lnSpc>
              <a:spcBef>
                <a:spcPts val="1000"/>
              </a:spcBef>
              <a:spcAft>
                <a:spcPts val="0"/>
              </a:spcAft>
              <a:buSzPts val="1280"/>
              <a:buChar char="►"/>
            </a:pPr>
            <a:r>
              <a:rPr lang="fr-FR"/>
              <a:t>Usage des URL (Uniform Resource Locator)</a:t>
            </a:r>
            <a:endParaRPr/>
          </a:p>
        </p:txBody>
      </p:sp>
      <p:sp>
        <p:nvSpPr>
          <p:cNvPr id="688" name="Google Shape;688;p69"/>
          <p:cNvSpPr/>
          <p:nvPr/>
        </p:nvSpPr>
        <p:spPr>
          <a:xfrm>
            <a:off x="2438400" y="5401109"/>
            <a:ext cx="2202873" cy="1233055"/>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Client</a:t>
            </a:r>
            <a:endParaRPr b="0" i="0" sz="1400" u="none" cap="none" strike="noStrike">
              <a:solidFill>
                <a:srgbClr val="000000"/>
              </a:solidFill>
              <a:latin typeface="Arial"/>
              <a:ea typeface="Arial"/>
              <a:cs typeface="Arial"/>
              <a:sym typeface="Arial"/>
            </a:endParaRPr>
          </a:p>
        </p:txBody>
      </p:sp>
      <p:sp>
        <p:nvSpPr>
          <p:cNvPr id="689" name="Google Shape;689;p69"/>
          <p:cNvSpPr/>
          <p:nvPr/>
        </p:nvSpPr>
        <p:spPr>
          <a:xfrm>
            <a:off x="7398328" y="5401109"/>
            <a:ext cx="2202873" cy="1233055"/>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Serveur</a:t>
            </a:r>
            <a:endParaRPr b="0" i="0" sz="1400" u="none" cap="none" strike="noStrike">
              <a:solidFill>
                <a:srgbClr val="000000"/>
              </a:solidFill>
              <a:latin typeface="Arial"/>
              <a:ea typeface="Arial"/>
              <a:cs typeface="Arial"/>
              <a:sym typeface="Arial"/>
            </a:endParaRPr>
          </a:p>
        </p:txBody>
      </p:sp>
      <p:cxnSp>
        <p:nvCxnSpPr>
          <p:cNvPr id="690" name="Google Shape;690;p69"/>
          <p:cNvCxnSpPr/>
          <p:nvPr/>
        </p:nvCxnSpPr>
        <p:spPr>
          <a:xfrm>
            <a:off x="4641273" y="5739596"/>
            <a:ext cx="2757055" cy="0"/>
          </a:xfrm>
          <a:prstGeom prst="straightConnector1">
            <a:avLst/>
          </a:prstGeom>
          <a:noFill/>
          <a:ln cap="flat" cmpd="sng" w="28575">
            <a:solidFill>
              <a:srgbClr val="0F7597"/>
            </a:solidFill>
            <a:prstDash val="solid"/>
            <a:round/>
            <a:headEnd len="sm" w="sm" type="none"/>
            <a:tailEnd len="med" w="med" type="triangle"/>
          </a:ln>
        </p:spPr>
      </p:cxnSp>
      <p:cxnSp>
        <p:nvCxnSpPr>
          <p:cNvPr id="691" name="Google Shape;691;p69"/>
          <p:cNvCxnSpPr/>
          <p:nvPr/>
        </p:nvCxnSpPr>
        <p:spPr>
          <a:xfrm rot="10800000">
            <a:off x="4641273" y="6279923"/>
            <a:ext cx="2757056" cy="0"/>
          </a:xfrm>
          <a:prstGeom prst="straightConnector1">
            <a:avLst/>
          </a:prstGeom>
          <a:noFill/>
          <a:ln cap="flat" cmpd="sng" w="28575">
            <a:solidFill>
              <a:srgbClr val="0F7597"/>
            </a:solidFill>
            <a:prstDash val="solid"/>
            <a:round/>
            <a:headEnd len="sm" w="sm" type="none"/>
            <a:tailEnd len="med" w="med" type="triangle"/>
          </a:ln>
        </p:spPr>
      </p:cxnSp>
      <p:sp>
        <p:nvSpPr>
          <p:cNvPr id="692" name="Google Shape;692;p69"/>
          <p:cNvSpPr txBox="1"/>
          <p:nvPr/>
        </p:nvSpPr>
        <p:spPr>
          <a:xfrm>
            <a:off x="5377448" y="5344450"/>
            <a:ext cx="1201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Requête</a:t>
            </a:r>
            <a:endParaRPr b="0" i="0" sz="1400" u="none" cap="none" strike="noStrike">
              <a:solidFill>
                <a:srgbClr val="000000"/>
              </a:solidFill>
              <a:latin typeface="Arial"/>
              <a:ea typeface="Arial"/>
              <a:cs typeface="Arial"/>
              <a:sym typeface="Arial"/>
            </a:endParaRPr>
          </a:p>
        </p:txBody>
      </p:sp>
      <p:sp>
        <p:nvSpPr>
          <p:cNvPr id="693" name="Google Shape;693;p69"/>
          <p:cNvSpPr txBox="1"/>
          <p:nvPr/>
        </p:nvSpPr>
        <p:spPr>
          <a:xfrm>
            <a:off x="5340924" y="6305725"/>
            <a:ext cx="1238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Réponse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0"/>
          <p:cNvSpPr txBox="1"/>
          <p:nvPr>
            <p:ph type="title"/>
          </p:nvPr>
        </p:nvSpPr>
        <p:spPr>
          <a:xfrm>
            <a:off x="1484311" y="385765"/>
            <a:ext cx="10018713" cy="83343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Les URI</a:t>
            </a:r>
            <a:endParaRPr/>
          </a:p>
        </p:txBody>
      </p:sp>
      <p:sp>
        <p:nvSpPr>
          <p:cNvPr id="699" name="Google Shape;699;p70"/>
          <p:cNvSpPr txBox="1"/>
          <p:nvPr>
            <p:ph idx="1" type="body"/>
          </p:nvPr>
        </p:nvSpPr>
        <p:spPr>
          <a:xfrm>
            <a:off x="1265525" y="1427025"/>
            <a:ext cx="10237500" cy="52923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URI: Uniform Resource Identifier, pour</a:t>
            </a:r>
            <a:endParaRPr/>
          </a:p>
          <a:p>
            <a:pPr indent="-285750" lvl="1" marL="742950" rtl="0" algn="l">
              <a:lnSpc>
                <a:spcPct val="100000"/>
              </a:lnSpc>
              <a:spcBef>
                <a:spcPts val="1000"/>
              </a:spcBef>
              <a:spcAft>
                <a:spcPts val="0"/>
              </a:spcAft>
              <a:buSzPts val="1280"/>
              <a:buChar char="►"/>
            </a:pPr>
            <a:r>
              <a:rPr lang="fr-FR"/>
              <a:t>Localiser une ressource (URL, Uniform Resource Locator)</a:t>
            </a:r>
            <a:endParaRPr/>
          </a:p>
          <a:p>
            <a:pPr indent="-285750" lvl="1" marL="742950" rtl="0" algn="l">
              <a:lnSpc>
                <a:spcPct val="100000"/>
              </a:lnSpc>
              <a:spcBef>
                <a:spcPts val="1000"/>
              </a:spcBef>
              <a:spcAft>
                <a:spcPts val="0"/>
              </a:spcAft>
              <a:buSzPts val="1280"/>
              <a:buChar char="►"/>
            </a:pPr>
            <a:r>
              <a:rPr lang="fr-FR"/>
              <a:t>Nommer une ressource (URN, Uniform Resource Name)</a:t>
            </a:r>
            <a:endParaRPr/>
          </a:p>
          <a:p>
            <a:pPr indent="-251459" lvl="0" marL="342900" rtl="0" algn="l">
              <a:lnSpc>
                <a:spcPct val="100000"/>
              </a:lnSpc>
              <a:spcBef>
                <a:spcPts val="1000"/>
              </a:spcBef>
              <a:spcAft>
                <a:spcPts val="0"/>
              </a:spcAft>
              <a:buSzPts val="1440"/>
              <a:buNone/>
            </a:pPr>
            <a:r>
              <a:t/>
            </a:r>
            <a:endParaRPr/>
          </a:p>
          <a:p>
            <a:pPr indent="-342900" lvl="0" marL="342900" rtl="0" algn="l">
              <a:lnSpc>
                <a:spcPct val="100000"/>
              </a:lnSpc>
              <a:spcBef>
                <a:spcPts val="1000"/>
              </a:spcBef>
              <a:spcAft>
                <a:spcPts val="0"/>
              </a:spcAft>
              <a:buSzPts val="1440"/>
              <a:buChar char="►"/>
            </a:pPr>
            <a:r>
              <a:rPr lang="fr-FR"/>
              <a:t>En dev Web on parle souvent d'URL pour l'URI (à la fois l'URL et l'URN donc)</a:t>
            </a:r>
            <a:endParaRPr/>
          </a:p>
          <a:p>
            <a:pPr indent="-251459" lvl="0" marL="342900" rtl="0" algn="l">
              <a:lnSpc>
                <a:spcPct val="100000"/>
              </a:lnSpc>
              <a:spcBef>
                <a:spcPts val="1000"/>
              </a:spcBef>
              <a:spcAft>
                <a:spcPts val="0"/>
              </a:spcAft>
              <a:buSzPts val="1440"/>
              <a:buNone/>
            </a:pPr>
            <a:r>
              <a:t/>
            </a:r>
            <a:endParaRPr/>
          </a:p>
          <a:p>
            <a:pPr indent="-342900" lvl="0" marL="342900" rtl="0" algn="l">
              <a:lnSpc>
                <a:spcPct val="100000"/>
              </a:lnSpc>
              <a:spcBef>
                <a:spcPts val="1000"/>
              </a:spcBef>
              <a:spcAft>
                <a:spcPts val="0"/>
              </a:spcAft>
              <a:buSzPts val="1440"/>
              <a:buChar char="►"/>
            </a:pPr>
            <a:r>
              <a:rPr lang="fr-FR"/>
              <a:t>Structure générale d'une URI: </a:t>
            </a:r>
            <a:endParaRPr/>
          </a:p>
          <a:p>
            <a:pPr indent="-285750" lvl="1" marL="742950" rtl="0" algn="l">
              <a:lnSpc>
                <a:spcPct val="100000"/>
              </a:lnSpc>
              <a:spcBef>
                <a:spcPts val="1000"/>
              </a:spcBef>
              <a:spcAft>
                <a:spcPts val="0"/>
              </a:spcAft>
              <a:buSzPts val="1920"/>
              <a:buChar char="►"/>
            </a:pPr>
            <a:r>
              <a:rPr lang="fr-FR" sz="2400">
                <a:latin typeface="Cordia New"/>
                <a:ea typeface="Cordia New"/>
                <a:cs typeface="Cordia New"/>
                <a:sym typeface="Cordia New"/>
              </a:rPr>
              <a:t>&lt;nom du schéma&gt; : &lt;partie hiérarchique&gt; [ ? &lt;requête&gt; ] [ # &lt;fragment&gt;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URI (ou URL) HTTP</a:t>
            </a:r>
            <a:endParaRPr/>
          </a:p>
        </p:txBody>
      </p:sp>
      <p:sp>
        <p:nvSpPr>
          <p:cNvPr id="705" name="Google Shape;705;p71"/>
          <p:cNvSpPr txBox="1"/>
          <p:nvPr>
            <p:ph idx="1" type="body"/>
          </p:nvPr>
        </p:nvSpPr>
        <p:spPr>
          <a:xfrm>
            <a:off x="1484311" y="1985964"/>
            <a:ext cx="7384481" cy="411003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SzPct val="79999"/>
              <a:buChar char="►"/>
            </a:pPr>
            <a:r>
              <a:rPr lang="fr-FR"/>
              <a:t>Structure d'une URI HTTP</a:t>
            </a:r>
            <a:endParaRPr/>
          </a:p>
          <a:p>
            <a:pPr indent="-285750" lvl="1" marL="742950" rtl="0" algn="l">
              <a:lnSpc>
                <a:spcPct val="100000"/>
              </a:lnSpc>
              <a:spcBef>
                <a:spcPts val="1000"/>
              </a:spcBef>
              <a:spcAft>
                <a:spcPts val="0"/>
              </a:spcAft>
              <a:buSzPct val="80000"/>
              <a:buChar char="►"/>
            </a:pPr>
            <a:r>
              <a:rPr lang="fr-FR" sz="2800" u="sng">
                <a:solidFill>
                  <a:schemeClr val="hlink"/>
                </a:solidFill>
                <a:latin typeface="Cordia New"/>
                <a:ea typeface="Cordia New"/>
                <a:cs typeface="Cordia New"/>
                <a:sym typeface="Cordia New"/>
                <a:hlinkClick r:id="rId3"/>
              </a:rPr>
              <a:t>http://</a:t>
            </a:r>
            <a:r>
              <a:rPr lang="fr-FR" sz="2800">
                <a:latin typeface="Cordia New"/>
                <a:ea typeface="Cordia New"/>
                <a:cs typeface="Cordia New"/>
                <a:sym typeface="Cordia New"/>
              </a:rPr>
              <a:t>+hôte+[":"+port]["/"+chemin_ressource+["?"+paramètres]]</a:t>
            </a:r>
            <a:endParaRPr/>
          </a:p>
          <a:p>
            <a:pPr indent="-285750" lvl="1" marL="742950" rtl="0" algn="l">
              <a:lnSpc>
                <a:spcPct val="100000"/>
              </a:lnSpc>
              <a:spcBef>
                <a:spcPts val="1000"/>
              </a:spcBef>
              <a:spcAft>
                <a:spcPts val="0"/>
              </a:spcAft>
              <a:buSzPct val="80000"/>
              <a:buChar char="►"/>
            </a:pPr>
            <a:r>
              <a:rPr lang="fr-FR"/>
              <a:t>Hôte: nom de domaine, adresse IP</a:t>
            </a:r>
            <a:r>
              <a:rPr lang="fr-FR">
                <a:latin typeface="Cordia New"/>
                <a:ea typeface="Cordia New"/>
                <a:cs typeface="Cordia New"/>
                <a:sym typeface="Cordia New"/>
              </a:rPr>
              <a:t>…</a:t>
            </a:r>
            <a:endParaRPr/>
          </a:p>
          <a:p>
            <a:pPr indent="-285750" lvl="1" marL="742950" rtl="0" algn="l">
              <a:lnSpc>
                <a:spcPct val="100000"/>
              </a:lnSpc>
              <a:spcBef>
                <a:spcPts val="1000"/>
              </a:spcBef>
              <a:spcAft>
                <a:spcPts val="0"/>
              </a:spcAft>
              <a:buSzPct val="80000"/>
              <a:buChar char="►"/>
            </a:pPr>
            <a:r>
              <a:rPr lang="fr-FR"/>
              <a:t>Port: port TCP sur lequel est effectué la connexion</a:t>
            </a:r>
            <a:endParaRPr/>
          </a:p>
          <a:p>
            <a:pPr indent="-285750" lvl="1" marL="742950" rtl="0" algn="l">
              <a:lnSpc>
                <a:spcPct val="100000"/>
              </a:lnSpc>
              <a:spcBef>
                <a:spcPts val="1000"/>
              </a:spcBef>
              <a:spcAft>
                <a:spcPts val="0"/>
              </a:spcAft>
              <a:buSzPct val="80000"/>
              <a:buChar char="►"/>
            </a:pPr>
            <a:r>
              <a:rPr lang="fr-FR"/>
              <a:t>Chemin_ressource: chemin de la ressource visée dans la machine hôte</a:t>
            </a:r>
            <a:endParaRPr/>
          </a:p>
          <a:p>
            <a:pPr indent="-285750" lvl="1" marL="742950" rtl="0" algn="l">
              <a:lnSpc>
                <a:spcPct val="100000"/>
              </a:lnSpc>
              <a:spcBef>
                <a:spcPts val="1000"/>
              </a:spcBef>
              <a:spcAft>
                <a:spcPts val="0"/>
              </a:spcAft>
              <a:buSzPct val="80000"/>
              <a:buChar char="►"/>
            </a:pPr>
            <a:r>
              <a:rPr lang="fr-FR"/>
              <a:t>Paramètres: valeurs complémentaires</a:t>
            </a:r>
            <a:endParaRPr/>
          </a:p>
          <a:p>
            <a:pPr indent="-258318" lvl="0" marL="342900" rtl="0" algn="l">
              <a:lnSpc>
                <a:spcPct val="100000"/>
              </a:lnSpc>
              <a:spcBef>
                <a:spcPts val="1000"/>
              </a:spcBef>
              <a:spcAft>
                <a:spcPts val="0"/>
              </a:spcAft>
              <a:buSzPct val="79999"/>
              <a:buNone/>
            </a:pPr>
            <a:r>
              <a:t/>
            </a:r>
            <a:endParaRPr/>
          </a:p>
          <a:p>
            <a:pPr indent="-342900" lvl="0" marL="342900" rtl="0" algn="l">
              <a:lnSpc>
                <a:spcPct val="100000"/>
              </a:lnSpc>
              <a:spcBef>
                <a:spcPts val="1000"/>
              </a:spcBef>
              <a:spcAft>
                <a:spcPts val="0"/>
              </a:spcAft>
              <a:buSzPct val="79999"/>
              <a:buChar char="►"/>
            </a:pPr>
            <a:r>
              <a:rPr lang="fr-FR"/>
              <a:t>Caractères réservés: ;/?:@&amp;=+$,% </a:t>
            </a:r>
            <a:endParaRPr/>
          </a:p>
          <a:p>
            <a:pPr indent="-285750" lvl="1" marL="742950" rtl="0" algn="l">
              <a:lnSpc>
                <a:spcPct val="100000"/>
              </a:lnSpc>
              <a:spcBef>
                <a:spcPts val="1000"/>
              </a:spcBef>
              <a:spcAft>
                <a:spcPts val="0"/>
              </a:spcAft>
              <a:buSzPct val="80000"/>
              <a:buChar char="►"/>
            </a:pPr>
            <a:r>
              <a:rPr lang="fr-FR"/>
              <a:t>Ils servent de délimiteurs</a:t>
            </a:r>
            <a:endParaRPr/>
          </a:p>
          <a:p>
            <a:pPr indent="-210566" lvl="1" marL="742950" rtl="0" algn="l">
              <a:lnSpc>
                <a:spcPct val="100000"/>
              </a:lnSpc>
              <a:spcBef>
                <a:spcPts val="1000"/>
              </a:spcBef>
              <a:spcAft>
                <a:spcPts val="0"/>
              </a:spcAft>
              <a:buSzPct val="80000"/>
              <a:buNone/>
            </a:pPr>
            <a:r>
              <a:t/>
            </a:r>
            <a:endParaRPr/>
          </a:p>
          <a:p>
            <a:pPr indent="-342900" lvl="0" marL="342900" rtl="0" algn="l">
              <a:lnSpc>
                <a:spcPct val="100000"/>
              </a:lnSpc>
              <a:spcBef>
                <a:spcPts val="1000"/>
              </a:spcBef>
              <a:spcAft>
                <a:spcPts val="0"/>
              </a:spcAft>
              <a:buSzPct val="79999"/>
              <a:buChar char="►"/>
            </a:pPr>
            <a:r>
              <a:rPr lang="fr-FR"/>
              <a:t>Ex </a:t>
            </a:r>
            <a:r>
              <a:rPr lang="fr-FR" u="sng">
                <a:solidFill>
                  <a:schemeClr val="hlink"/>
                </a:solidFill>
                <a:hlinkClick r:id="rId4"/>
              </a:rPr>
              <a:t>http://www.exemple.com:80/chemin/vers/monfichier.html?clé1=val1&amp;clé2=val2#</a:t>
            </a:r>
            <a:r>
              <a:rPr lang="fr-FR"/>
              <a:t>qqpart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 Client-Serveur</a:t>
            </a:r>
            <a:endParaRPr/>
          </a:p>
        </p:txBody>
      </p:sp>
      <p:sp>
        <p:nvSpPr>
          <p:cNvPr id="223" name="Google Shape;223;p5"/>
          <p:cNvSpPr txBox="1"/>
          <p:nvPr>
            <p:ph idx="1" type="body"/>
          </p:nvPr>
        </p:nvSpPr>
        <p:spPr>
          <a:xfrm>
            <a:off x="566979" y="1540790"/>
            <a:ext cx="6203032" cy="493776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Architecture Client-Serveur</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285750" lvl="1" marL="742950" rtl="0" algn="l">
              <a:lnSpc>
                <a:spcPct val="100000"/>
              </a:lnSpc>
              <a:spcBef>
                <a:spcPts val="1000"/>
              </a:spcBef>
              <a:spcAft>
                <a:spcPts val="0"/>
              </a:spcAft>
              <a:buSzPts val="1120"/>
              <a:buChar char="►"/>
            </a:pPr>
            <a:r>
              <a:rPr lang="fr-FR" sz="1400"/>
              <a:t>Un client, un serveur sont des </a:t>
            </a:r>
            <a:r>
              <a:rPr lang="fr-FR" sz="1400" u="sng"/>
              <a:t>programmes</a:t>
            </a:r>
            <a:endParaRPr/>
          </a:p>
          <a:p>
            <a:pPr indent="-228600" lvl="2" marL="1143000" rtl="0" algn="l">
              <a:lnSpc>
                <a:spcPct val="100000"/>
              </a:lnSpc>
              <a:spcBef>
                <a:spcPts val="1000"/>
              </a:spcBef>
              <a:spcAft>
                <a:spcPts val="0"/>
              </a:spcAft>
              <a:buSzPts val="960"/>
              <a:buChar char="►"/>
            </a:pPr>
            <a:r>
              <a:rPr lang="fr-FR" sz="1200"/>
              <a:t>Par abus de langage, on peut appeler une machine spécialisée un serveur.</a:t>
            </a:r>
            <a:endParaRPr/>
          </a:p>
          <a:p>
            <a:pPr indent="-285750" lvl="1" marL="742950" rtl="0" algn="l">
              <a:lnSpc>
                <a:spcPct val="100000"/>
              </a:lnSpc>
              <a:spcBef>
                <a:spcPts val="1000"/>
              </a:spcBef>
              <a:spcAft>
                <a:spcPts val="0"/>
              </a:spcAft>
              <a:buSzPts val="1120"/>
              <a:buChar char="►"/>
            </a:pPr>
            <a:r>
              <a:rPr lang="fr-FR" sz="1400"/>
              <a:t>Le client</a:t>
            </a:r>
            <a:endParaRPr/>
          </a:p>
          <a:p>
            <a:pPr indent="-228600" lvl="2" marL="1143000" rtl="0" algn="l">
              <a:lnSpc>
                <a:spcPct val="100000"/>
              </a:lnSpc>
              <a:spcBef>
                <a:spcPts val="1000"/>
              </a:spcBef>
              <a:spcAft>
                <a:spcPts val="0"/>
              </a:spcAft>
              <a:buSzPts val="960"/>
              <a:buChar char="►"/>
            </a:pPr>
            <a:r>
              <a:rPr lang="fr-FR" sz="1200"/>
              <a:t>Envoie des requêtes au serveur (agit en premier)</a:t>
            </a:r>
            <a:endParaRPr/>
          </a:p>
          <a:p>
            <a:pPr indent="-228600" lvl="2" marL="1143000" rtl="0" algn="l">
              <a:lnSpc>
                <a:spcPct val="100000"/>
              </a:lnSpc>
              <a:spcBef>
                <a:spcPts val="1000"/>
              </a:spcBef>
              <a:spcAft>
                <a:spcPts val="0"/>
              </a:spcAft>
              <a:buSzPts val="960"/>
              <a:buChar char="►"/>
            </a:pPr>
            <a:r>
              <a:rPr lang="fr-FR" sz="1200"/>
              <a:t>Attend la réponse</a:t>
            </a:r>
            <a:endParaRPr/>
          </a:p>
          <a:p>
            <a:pPr indent="-285750" lvl="1" marL="742950" rtl="0" algn="l">
              <a:lnSpc>
                <a:spcPct val="100000"/>
              </a:lnSpc>
              <a:spcBef>
                <a:spcPts val="1000"/>
              </a:spcBef>
              <a:spcAft>
                <a:spcPts val="0"/>
              </a:spcAft>
              <a:buSzPts val="1120"/>
              <a:buChar char="►"/>
            </a:pPr>
            <a:r>
              <a:rPr lang="fr-FR" sz="1400"/>
              <a:t>Le serveur</a:t>
            </a:r>
            <a:endParaRPr/>
          </a:p>
          <a:p>
            <a:pPr indent="-228600" lvl="2" marL="1143000" rtl="0" algn="l">
              <a:lnSpc>
                <a:spcPct val="100000"/>
              </a:lnSpc>
              <a:spcBef>
                <a:spcPts val="1000"/>
              </a:spcBef>
              <a:spcAft>
                <a:spcPts val="0"/>
              </a:spcAft>
              <a:buSzPts val="960"/>
              <a:buChar char="►"/>
            </a:pPr>
            <a:r>
              <a:rPr lang="fr-FR" sz="1200"/>
              <a:t>À l'écoute de requêtes</a:t>
            </a:r>
            <a:endParaRPr/>
          </a:p>
          <a:p>
            <a:pPr indent="-228600" lvl="2" marL="1143000" rtl="0" algn="l">
              <a:lnSpc>
                <a:spcPct val="100000"/>
              </a:lnSpc>
              <a:spcBef>
                <a:spcPts val="1000"/>
              </a:spcBef>
              <a:spcAft>
                <a:spcPts val="0"/>
              </a:spcAft>
              <a:buSzPts val="960"/>
              <a:buChar char="►"/>
            </a:pPr>
            <a:r>
              <a:rPr lang="fr-FR" sz="1200"/>
              <a:t>Traite les requêtes parvenues et envoie la réponse</a:t>
            </a:r>
            <a:endParaRPr/>
          </a:p>
        </p:txBody>
      </p:sp>
      <p:sp>
        <p:nvSpPr>
          <p:cNvPr id="224" name="Google Shape;224;p5"/>
          <p:cNvSpPr/>
          <p:nvPr/>
        </p:nvSpPr>
        <p:spPr>
          <a:xfrm>
            <a:off x="2105220" y="2107768"/>
            <a:ext cx="7344816" cy="1045775"/>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Trebuchet MS"/>
                <a:ea typeface="Trebuchet MS"/>
                <a:cs typeface="Trebuchet MS"/>
                <a:sym typeface="Trebuchet MS"/>
              </a:rPr>
              <a:t>L'architecture client/serveur désigne un mode de communication entre plusieurs ordinateurs d'un réseau qui distingue un ou plusieurs clients du serveur : chaque logiciel client peut envoyer des requêtes à un serveur. Un serveur peut être spécialisé en serveur d'applications, de fichiers, de terminaux, ou encore de messagerie électronique.</a:t>
            </a:r>
            <a:endParaRPr b="0" i="0" sz="1400" u="none" cap="none" strike="noStrike">
              <a:solidFill>
                <a:srgbClr val="000000"/>
              </a:solidFill>
              <a:latin typeface="Arial"/>
              <a:ea typeface="Arial"/>
              <a:cs typeface="Arial"/>
              <a:sym typeface="Arial"/>
            </a:endParaRPr>
          </a:p>
        </p:txBody>
      </p:sp>
      <p:pic>
        <p:nvPicPr>
          <p:cNvPr descr="Client/server" id="225" name="Google Shape;225;p5"/>
          <p:cNvPicPr preferRelativeResize="0"/>
          <p:nvPr/>
        </p:nvPicPr>
        <p:blipFill rotWithShape="1">
          <a:blip r:embed="rId3">
            <a:alphaModFix/>
          </a:blip>
          <a:srcRect b="0" l="0" r="0" t="0"/>
          <a:stretch/>
        </p:blipFill>
        <p:spPr>
          <a:xfrm>
            <a:off x="7406395" y="3973707"/>
            <a:ext cx="2385851" cy="22045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Les Requêtes HTTP: Structure</a:t>
            </a:r>
            <a:endParaRPr/>
          </a:p>
        </p:txBody>
      </p:sp>
      <p:sp>
        <p:nvSpPr>
          <p:cNvPr id="711" name="Google Shape;711;p72"/>
          <p:cNvSpPr txBox="1"/>
          <p:nvPr>
            <p:ph idx="1" type="body"/>
          </p:nvPr>
        </p:nvSpPr>
        <p:spPr>
          <a:xfrm>
            <a:off x="5915891" y="1985964"/>
            <a:ext cx="5587133" cy="451181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En-tête et ligne vide obligatoires</a:t>
            </a:r>
            <a:endParaRPr/>
          </a:p>
          <a:p>
            <a:pPr indent="-342900" lvl="0" marL="342900" rtl="0" algn="l">
              <a:lnSpc>
                <a:spcPct val="100000"/>
              </a:lnSpc>
              <a:spcBef>
                <a:spcPts val="1000"/>
              </a:spcBef>
              <a:spcAft>
                <a:spcPts val="0"/>
              </a:spcAft>
              <a:buSzPts val="1440"/>
              <a:buChar char="►"/>
            </a:pPr>
            <a:r>
              <a:rPr lang="fr-FR"/>
              <a:t>Corps Optionnel</a:t>
            </a:r>
            <a:endParaRPr/>
          </a:p>
          <a:p>
            <a:pPr indent="-251459" lvl="0" marL="342900" rtl="0" algn="l">
              <a:lnSpc>
                <a:spcPct val="100000"/>
              </a:lnSpc>
              <a:spcBef>
                <a:spcPts val="1000"/>
              </a:spcBef>
              <a:spcAft>
                <a:spcPts val="0"/>
              </a:spcAft>
              <a:buSzPts val="1440"/>
              <a:buNone/>
            </a:pPr>
            <a:r>
              <a:t/>
            </a:r>
            <a:endParaRPr/>
          </a:p>
          <a:p>
            <a:pPr indent="-342900" lvl="0" marL="342900" rtl="0" algn="l">
              <a:lnSpc>
                <a:spcPct val="100000"/>
              </a:lnSpc>
              <a:spcBef>
                <a:spcPts val="1000"/>
              </a:spcBef>
              <a:spcAft>
                <a:spcPts val="0"/>
              </a:spcAft>
              <a:buSzPts val="1440"/>
              <a:buChar char="►"/>
            </a:pPr>
            <a:r>
              <a:rPr lang="fr-FR"/>
              <a:t>En tête:</a:t>
            </a:r>
            <a:endParaRPr/>
          </a:p>
          <a:p>
            <a:pPr indent="-285750" lvl="1" marL="742950" rtl="0" algn="l">
              <a:lnSpc>
                <a:spcPct val="100000"/>
              </a:lnSpc>
              <a:spcBef>
                <a:spcPts val="1000"/>
              </a:spcBef>
              <a:spcAft>
                <a:spcPts val="0"/>
              </a:spcAft>
              <a:buSzPts val="1280"/>
              <a:buChar char="►"/>
            </a:pPr>
            <a:r>
              <a:rPr lang="fr-FR"/>
              <a:t>Ligne de requête: méthode, ressource demandée, version du protocole</a:t>
            </a:r>
            <a:endParaRPr/>
          </a:p>
          <a:p>
            <a:pPr indent="-285750" lvl="1" marL="742950" rtl="0" algn="l">
              <a:lnSpc>
                <a:spcPct val="100000"/>
              </a:lnSpc>
              <a:spcBef>
                <a:spcPts val="1000"/>
              </a:spcBef>
              <a:spcAft>
                <a:spcPts val="0"/>
              </a:spcAft>
              <a:buSzPts val="1280"/>
              <a:buChar char="►"/>
            </a:pPr>
            <a:r>
              <a:rPr lang="fr-FR"/>
              <a:t>Host: machine sur laquelle la ressource est demandée</a:t>
            </a:r>
            <a:endParaRPr/>
          </a:p>
          <a:p>
            <a:pPr indent="-204469" lvl="1" marL="742950" rtl="0" algn="l">
              <a:lnSpc>
                <a:spcPct val="100000"/>
              </a:lnSpc>
              <a:spcBef>
                <a:spcPts val="1000"/>
              </a:spcBef>
              <a:spcAft>
                <a:spcPts val="0"/>
              </a:spcAft>
              <a:buSzPts val="1280"/>
              <a:buNone/>
            </a:pPr>
            <a:r>
              <a:t/>
            </a:r>
            <a:endParaRPr/>
          </a:p>
          <a:p>
            <a:pPr indent="-285750" lvl="1" marL="742950" rtl="0" algn="l">
              <a:lnSpc>
                <a:spcPct val="100000"/>
              </a:lnSpc>
              <a:spcBef>
                <a:spcPts val="1000"/>
              </a:spcBef>
              <a:spcAft>
                <a:spcPts val="0"/>
              </a:spcAft>
              <a:buSzPts val="1280"/>
              <a:buChar char="►"/>
            </a:pPr>
            <a:r>
              <a:rPr lang="fr-FR"/>
              <a:t>Puis attributs complémentaires de requêtes</a:t>
            </a:r>
            <a:endParaRPr/>
          </a:p>
        </p:txBody>
      </p:sp>
      <p:sp>
        <p:nvSpPr>
          <p:cNvPr id="712" name="Google Shape;712;p72"/>
          <p:cNvSpPr/>
          <p:nvPr/>
        </p:nvSpPr>
        <p:spPr>
          <a:xfrm>
            <a:off x="1844529" y="1805856"/>
            <a:ext cx="3226234" cy="4414835"/>
          </a:xfrm>
          <a:prstGeom prst="rect">
            <a:avLst/>
          </a:prstGeom>
          <a:solidFill>
            <a:schemeClr val="lt1"/>
          </a:solidFill>
          <a:ln cap="rnd"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Requête HTTP</a:t>
            </a:r>
            <a:endParaRPr b="0" i="0" sz="1400" u="none" cap="none" strike="noStrike">
              <a:solidFill>
                <a:srgbClr val="000000"/>
              </a:solidFill>
              <a:latin typeface="Arial"/>
              <a:ea typeface="Arial"/>
              <a:cs typeface="Arial"/>
              <a:sym typeface="Arial"/>
            </a:endParaRPr>
          </a:p>
        </p:txBody>
      </p:sp>
      <p:sp>
        <p:nvSpPr>
          <p:cNvPr id="713" name="Google Shape;713;p72"/>
          <p:cNvSpPr/>
          <p:nvPr/>
        </p:nvSpPr>
        <p:spPr>
          <a:xfrm>
            <a:off x="1981200" y="2147455"/>
            <a:ext cx="2992582" cy="1330036"/>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En-tête de requête</a:t>
            </a:r>
            <a:endParaRPr b="0" i="0" sz="1400" u="none" cap="none" strike="noStrike">
              <a:solidFill>
                <a:srgbClr val="000000"/>
              </a:solidFill>
              <a:latin typeface="Arial"/>
              <a:ea typeface="Arial"/>
              <a:cs typeface="Arial"/>
              <a:sym typeface="Arial"/>
            </a:endParaRPr>
          </a:p>
        </p:txBody>
      </p:sp>
      <p:sp>
        <p:nvSpPr>
          <p:cNvPr id="714" name="Google Shape;714;p72"/>
          <p:cNvSpPr/>
          <p:nvPr/>
        </p:nvSpPr>
        <p:spPr>
          <a:xfrm>
            <a:off x="1981200" y="4184073"/>
            <a:ext cx="2992582" cy="1828800"/>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Corps de la requête</a:t>
            </a:r>
            <a:endParaRPr b="0" i="0" sz="1400" u="none" cap="none" strike="noStrike">
              <a:solidFill>
                <a:srgbClr val="000000"/>
              </a:solidFill>
              <a:latin typeface="Arial"/>
              <a:ea typeface="Arial"/>
              <a:cs typeface="Arial"/>
              <a:sym typeface="Arial"/>
            </a:endParaRPr>
          </a:p>
        </p:txBody>
      </p:sp>
      <p:sp>
        <p:nvSpPr>
          <p:cNvPr id="715" name="Google Shape;715;p72"/>
          <p:cNvSpPr txBox="1"/>
          <p:nvPr/>
        </p:nvSpPr>
        <p:spPr>
          <a:xfrm>
            <a:off x="1981200" y="3602182"/>
            <a:ext cx="29925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Ligne vide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Exemples de requêtes HTTP</a:t>
            </a:r>
            <a:endParaRPr/>
          </a:p>
        </p:txBody>
      </p:sp>
      <p:pic>
        <p:nvPicPr>
          <p:cNvPr id="722" name="Google Shape;722;p73"/>
          <p:cNvPicPr preferRelativeResize="0"/>
          <p:nvPr/>
        </p:nvPicPr>
        <p:blipFill rotWithShape="1">
          <a:blip r:embed="rId3">
            <a:alphaModFix/>
          </a:blip>
          <a:srcRect b="0" l="0" r="0" t="0"/>
          <a:stretch/>
        </p:blipFill>
        <p:spPr>
          <a:xfrm>
            <a:off x="262849" y="2088400"/>
            <a:ext cx="5930900" cy="1841500"/>
          </a:xfrm>
          <a:prstGeom prst="rect">
            <a:avLst/>
          </a:prstGeom>
          <a:noFill/>
          <a:ln>
            <a:noFill/>
          </a:ln>
        </p:spPr>
      </p:pic>
      <p:pic>
        <p:nvPicPr>
          <p:cNvPr id="723" name="Google Shape;723;p73"/>
          <p:cNvPicPr preferRelativeResize="0"/>
          <p:nvPr/>
        </p:nvPicPr>
        <p:blipFill rotWithShape="1">
          <a:blip r:embed="rId4">
            <a:alphaModFix/>
          </a:blip>
          <a:srcRect b="0" l="0" r="0" t="0"/>
          <a:stretch/>
        </p:blipFill>
        <p:spPr>
          <a:xfrm>
            <a:off x="6390023" y="2088400"/>
            <a:ext cx="5702300" cy="2959100"/>
          </a:xfrm>
          <a:prstGeom prst="rect">
            <a:avLst/>
          </a:prstGeom>
          <a:noFill/>
          <a:ln>
            <a:noFill/>
          </a:ln>
        </p:spPr>
      </p:pic>
      <p:sp>
        <p:nvSpPr>
          <p:cNvPr id="724" name="Google Shape;724;p73"/>
          <p:cNvSpPr txBox="1"/>
          <p:nvPr/>
        </p:nvSpPr>
        <p:spPr>
          <a:xfrm>
            <a:off x="1358873" y="1604646"/>
            <a:ext cx="3738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Requête GET: pas de corps</a:t>
            </a:r>
            <a:endParaRPr b="0" i="0" sz="1400" u="none" cap="none" strike="noStrike">
              <a:solidFill>
                <a:srgbClr val="000000"/>
              </a:solidFill>
              <a:latin typeface="Arial"/>
              <a:ea typeface="Arial"/>
              <a:cs typeface="Arial"/>
              <a:sym typeface="Arial"/>
            </a:endParaRPr>
          </a:p>
        </p:txBody>
      </p:sp>
      <p:sp>
        <p:nvSpPr>
          <p:cNvPr id="725" name="Google Shape;725;p73"/>
          <p:cNvSpPr txBox="1"/>
          <p:nvPr/>
        </p:nvSpPr>
        <p:spPr>
          <a:xfrm>
            <a:off x="7371747" y="1604646"/>
            <a:ext cx="3738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Requête POST: corps présent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4"/>
          <p:cNvSpPr/>
          <p:nvPr/>
        </p:nvSpPr>
        <p:spPr>
          <a:xfrm>
            <a:off x="1247255" y="3085895"/>
            <a:ext cx="9904021" cy="902416"/>
          </a:xfrm>
          <a:prstGeom prst="rect">
            <a:avLst/>
          </a:prstGeom>
          <a:noFill/>
          <a:ln cap="flat" cmpd="sng" w="127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32" name="Google Shape;732;p7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Méthodes HTTP (types de requêtes)</a:t>
            </a:r>
            <a:endParaRPr/>
          </a:p>
        </p:txBody>
      </p:sp>
      <p:sp>
        <p:nvSpPr>
          <p:cNvPr id="733" name="Google Shape;733;p74"/>
          <p:cNvSpPr txBox="1"/>
          <p:nvPr>
            <p:ph idx="1" type="body"/>
          </p:nvPr>
        </p:nvSpPr>
        <p:spPr>
          <a:xfrm>
            <a:off x="1484311" y="3194461"/>
            <a:ext cx="10018713" cy="342009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GET: 		permet de récupérer une ressource sur le serveur (peut être conditionnelle)</a:t>
            </a:r>
            <a:endParaRPr/>
          </a:p>
          <a:p>
            <a:pPr indent="-342900" lvl="0" marL="342900" rtl="0" algn="l">
              <a:lnSpc>
                <a:spcPct val="100000"/>
              </a:lnSpc>
              <a:spcBef>
                <a:spcPts val="1000"/>
              </a:spcBef>
              <a:spcAft>
                <a:spcPts val="0"/>
              </a:spcAft>
              <a:buSzPts val="1440"/>
              <a:buChar char="►"/>
            </a:pPr>
            <a:r>
              <a:rPr lang="fr-FR"/>
              <a:t>POST:  	Permet d'envoyer des données (ex: formulaire) dans le corps de requête.</a:t>
            </a:r>
            <a:endParaRPr/>
          </a:p>
          <a:p>
            <a:pPr indent="-342900" lvl="0" marL="342900" rtl="0" algn="l">
              <a:lnSpc>
                <a:spcPct val="100000"/>
              </a:lnSpc>
              <a:spcBef>
                <a:spcPts val="1000"/>
              </a:spcBef>
              <a:spcAft>
                <a:spcPts val="0"/>
              </a:spcAft>
              <a:buSzPts val="1440"/>
              <a:buChar char="►"/>
            </a:pPr>
            <a:r>
              <a:rPr lang="fr-FR"/>
              <a:t>HEAD: 	identique à GET mais ne contient pas de corps.</a:t>
            </a:r>
            <a:endParaRPr/>
          </a:p>
          <a:p>
            <a:pPr indent="-342900" lvl="0" marL="342900" rtl="0" algn="l">
              <a:lnSpc>
                <a:spcPct val="100000"/>
              </a:lnSpc>
              <a:spcBef>
                <a:spcPts val="1000"/>
              </a:spcBef>
              <a:spcAft>
                <a:spcPts val="0"/>
              </a:spcAft>
              <a:buSzPts val="1440"/>
              <a:buChar char="►"/>
            </a:pPr>
            <a:r>
              <a:rPr lang="fr-FR"/>
              <a:t>OPTIONS: obtenir des infos sur comment récupérer une ressource</a:t>
            </a:r>
            <a:endParaRPr/>
          </a:p>
          <a:p>
            <a:pPr indent="-342900" lvl="0" marL="342900" rtl="0" algn="l">
              <a:lnSpc>
                <a:spcPct val="100000"/>
              </a:lnSpc>
              <a:spcBef>
                <a:spcPts val="1000"/>
              </a:spcBef>
              <a:spcAft>
                <a:spcPts val="0"/>
              </a:spcAft>
              <a:buSzPts val="1440"/>
              <a:buChar char="►"/>
            </a:pPr>
            <a:r>
              <a:rPr lang="fr-FR"/>
              <a:t>PUT:		Permet d'envoyer une nouvelle ressource au serveur</a:t>
            </a:r>
            <a:endParaRPr/>
          </a:p>
          <a:p>
            <a:pPr indent="-342900" lvl="0" marL="342900" rtl="0" algn="l">
              <a:lnSpc>
                <a:spcPct val="100000"/>
              </a:lnSpc>
              <a:spcBef>
                <a:spcPts val="1000"/>
              </a:spcBef>
              <a:spcAft>
                <a:spcPts val="0"/>
              </a:spcAft>
              <a:buSzPts val="1440"/>
              <a:buChar char="►"/>
            </a:pPr>
            <a:r>
              <a:rPr lang="fr-FR"/>
              <a:t>DELETE:	supprime une ressource sur le serveur</a:t>
            </a:r>
            <a:endParaRPr/>
          </a:p>
          <a:p>
            <a:pPr indent="-342900" lvl="0" marL="342900" rtl="0" algn="l">
              <a:lnSpc>
                <a:spcPct val="100000"/>
              </a:lnSpc>
              <a:spcBef>
                <a:spcPts val="1000"/>
              </a:spcBef>
              <a:spcAft>
                <a:spcPts val="0"/>
              </a:spcAft>
              <a:buSzPts val="1440"/>
              <a:buChar char="►"/>
            </a:pPr>
            <a:r>
              <a:rPr lang="fr-FR"/>
              <a:t>TRACE:	Retrouver ce qu'à reçu le serveur (diagnostic)</a:t>
            </a:r>
            <a:endParaRPr/>
          </a:p>
          <a:p>
            <a:pPr indent="-342900" lvl="0" marL="342900" rtl="0" algn="l">
              <a:lnSpc>
                <a:spcPct val="100000"/>
              </a:lnSpc>
              <a:spcBef>
                <a:spcPts val="1000"/>
              </a:spcBef>
              <a:spcAft>
                <a:spcPts val="0"/>
              </a:spcAft>
              <a:buSzPts val="1440"/>
              <a:buChar char="►"/>
            </a:pPr>
            <a:r>
              <a:rPr lang="fr-FR"/>
              <a:t>CONNECT: se connecter à un proxy (tunneling)</a:t>
            </a:r>
            <a:endParaRPr/>
          </a:p>
          <a:p>
            <a:pPr indent="-251459" lvl="0" marL="342900" rtl="0" algn="l">
              <a:lnSpc>
                <a:spcPct val="100000"/>
              </a:lnSpc>
              <a:spcBef>
                <a:spcPts val="1000"/>
              </a:spcBef>
              <a:spcAft>
                <a:spcPts val="0"/>
              </a:spcAft>
              <a:buSzPts val="1440"/>
              <a:buNone/>
            </a:pPr>
            <a:r>
              <a:t/>
            </a:r>
            <a:endParaRPr/>
          </a:p>
        </p:txBody>
      </p:sp>
      <p:pic>
        <p:nvPicPr>
          <p:cNvPr id="734" name="Google Shape;734;p74"/>
          <p:cNvPicPr preferRelativeResize="0"/>
          <p:nvPr/>
        </p:nvPicPr>
        <p:blipFill rotWithShape="1">
          <a:blip r:embed="rId3">
            <a:alphaModFix/>
          </a:blip>
          <a:srcRect b="0" l="0" r="0" t="0"/>
          <a:stretch/>
        </p:blipFill>
        <p:spPr>
          <a:xfrm>
            <a:off x="3603987" y="1773161"/>
            <a:ext cx="999760" cy="999760"/>
          </a:xfrm>
          <a:prstGeom prst="rect">
            <a:avLst/>
          </a:prstGeom>
          <a:noFill/>
          <a:ln>
            <a:noFill/>
          </a:ln>
        </p:spPr>
      </p:pic>
      <p:pic>
        <p:nvPicPr>
          <p:cNvPr id="735" name="Google Shape;735;p74"/>
          <p:cNvPicPr preferRelativeResize="0"/>
          <p:nvPr/>
        </p:nvPicPr>
        <p:blipFill rotWithShape="1">
          <a:blip r:embed="rId4">
            <a:alphaModFix/>
          </a:blip>
          <a:srcRect b="0" l="0" r="0" t="0"/>
          <a:stretch/>
        </p:blipFill>
        <p:spPr>
          <a:xfrm>
            <a:off x="7738172" y="1750103"/>
            <a:ext cx="1628285" cy="1045876"/>
          </a:xfrm>
          <a:prstGeom prst="rect">
            <a:avLst/>
          </a:prstGeom>
          <a:noFill/>
          <a:ln>
            <a:noFill/>
          </a:ln>
        </p:spPr>
      </p:pic>
      <p:cxnSp>
        <p:nvCxnSpPr>
          <p:cNvPr id="736" name="Google Shape;736;p74"/>
          <p:cNvCxnSpPr>
            <a:stCxn id="734" idx="3"/>
          </p:cNvCxnSpPr>
          <p:nvPr/>
        </p:nvCxnSpPr>
        <p:spPr>
          <a:xfrm>
            <a:off x="4603747" y="2273041"/>
            <a:ext cx="3507000" cy="0"/>
          </a:xfrm>
          <a:prstGeom prst="straightConnector1">
            <a:avLst/>
          </a:prstGeom>
          <a:noFill/>
          <a:ln cap="flat" cmpd="sng" w="28575">
            <a:solidFill>
              <a:srgbClr val="0070C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Attributs de requêtes</a:t>
            </a:r>
            <a:endParaRPr/>
          </a:p>
        </p:txBody>
      </p:sp>
      <p:sp>
        <p:nvSpPr>
          <p:cNvPr id="742" name="Google Shape;742;p75"/>
          <p:cNvSpPr txBox="1"/>
          <p:nvPr>
            <p:ph idx="1" type="body"/>
          </p:nvPr>
        </p:nvSpPr>
        <p:spPr>
          <a:xfrm>
            <a:off x="609610" y="1600201"/>
            <a:ext cx="10018800" cy="12669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Une requête HTTP peut posséder des </a:t>
            </a:r>
            <a:r>
              <a:rPr b="1" lang="fr-FR"/>
              <a:t>attributs</a:t>
            </a:r>
            <a:endParaRPr/>
          </a:p>
        </p:txBody>
      </p:sp>
      <p:pic>
        <p:nvPicPr>
          <p:cNvPr id="743" name="Google Shape;743;p75"/>
          <p:cNvPicPr preferRelativeResize="0"/>
          <p:nvPr/>
        </p:nvPicPr>
        <p:blipFill rotWithShape="1">
          <a:blip r:embed="rId3">
            <a:alphaModFix/>
          </a:blip>
          <a:srcRect b="0" l="0" r="0" t="0"/>
          <a:stretch/>
        </p:blipFill>
        <p:spPr>
          <a:xfrm>
            <a:off x="5202610" y="3252866"/>
            <a:ext cx="5702300" cy="2959100"/>
          </a:xfrm>
          <a:prstGeom prst="rect">
            <a:avLst/>
          </a:prstGeom>
          <a:noFill/>
          <a:ln>
            <a:noFill/>
          </a:ln>
        </p:spPr>
      </p:pic>
      <p:sp>
        <p:nvSpPr>
          <p:cNvPr id="744" name="Google Shape;744;p75"/>
          <p:cNvSpPr txBox="1"/>
          <p:nvPr/>
        </p:nvSpPr>
        <p:spPr>
          <a:xfrm>
            <a:off x="864443" y="2885757"/>
            <a:ext cx="3597600" cy="3694200"/>
          </a:xfrm>
          <a:prstGeom prst="rect">
            <a:avLst/>
          </a:prstGeom>
          <a:solidFill>
            <a:srgbClr val="F2F2F2"/>
          </a:solidFill>
          <a:ln cap="flat" cmpd="sng" w="9525">
            <a:solidFill>
              <a:srgbClr val="BFBFB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fr-FR" sz="1800" u="sng" cap="none" strike="noStrike">
                <a:solidFill>
                  <a:schemeClr val="dk1"/>
                </a:solidFill>
                <a:latin typeface="Trebuchet MS"/>
                <a:ea typeface="Trebuchet MS"/>
                <a:cs typeface="Trebuchet MS"/>
                <a:sym typeface="Trebuchet MS"/>
              </a:rPr>
              <a:t>Attributs Génériques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Connection {Keep-Alive, Close}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Upgrade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Content-Length</a:t>
            </a:r>
            <a:endParaRPr b="0" i="0" sz="1800" u="none" cap="none" strike="noStrike">
              <a:solidFill>
                <a:schemeClr val="dk1"/>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Content-Type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rPr b="1" i="0" lang="fr-FR" sz="1800" u="sng" cap="none" strike="noStrike">
                <a:solidFill>
                  <a:schemeClr val="dk1"/>
                </a:solidFill>
                <a:latin typeface="Trebuchet MS"/>
                <a:ea typeface="Trebuchet MS"/>
                <a:cs typeface="Trebuchet MS"/>
                <a:sym typeface="Trebuchet MS"/>
              </a:rPr>
              <a:t>Attributs de requête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Accept</a:t>
            </a:r>
            <a:endParaRPr b="0" i="0" sz="1800" u="none" cap="none" strike="noStrike">
              <a:solidFill>
                <a:schemeClr val="dk1"/>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Accept-Encoding</a:t>
            </a:r>
            <a:endParaRPr b="0" i="0" sz="1800" u="none" cap="none" strike="noStrike">
              <a:solidFill>
                <a:schemeClr val="dk1"/>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Accept-Language</a:t>
            </a:r>
            <a:endParaRPr b="0" i="0" sz="1800" u="none" cap="none" strike="noStrike">
              <a:solidFill>
                <a:schemeClr val="dk1"/>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Cookie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fr-FR" sz="1800" u="none" cap="none" strike="noStrike">
                <a:solidFill>
                  <a:schemeClr val="dk1"/>
                </a:solidFill>
                <a:latin typeface="Trebuchet MS"/>
                <a:ea typeface="Trebuchet MS"/>
                <a:cs typeface="Trebuchet MS"/>
                <a:sym typeface="Trebuchet MS"/>
              </a:rPr>
              <a:t>…</a:t>
            </a:r>
            <a:endParaRPr b="0" i="0" sz="1800" u="none" cap="none" strike="noStrike">
              <a:solidFill>
                <a:schemeClr val="dk1"/>
              </a:solidFill>
              <a:latin typeface="Trebuchet MS"/>
              <a:ea typeface="Trebuchet MS"/>
              <a:cs typeface="Trebuchet MS"/>
              <a:sym typeface="Trebuchet MS"/>
            </a:endParaRPr>
          </a:p>
        </p:txBody>
      </p:sp>
      <p:grpSp>
        <p:nvGrpSpPr>
          <p:cNvPr id="745" name="Google Shape;745;p75"/>
          <p:cNvGrpSpPr/>
          <p:nvPr/>
        </p:nvGrpSpPr>
        <p:grpSpPr>
          <a:xfrm>
            <a:off x="4457876" y="3132944"/>
            <a:ext cx="5175529" cy="2413417"/>
            <a:chOff x="5332576" y="3132944"/>
            <a:chExt cx="5175529" cy="2413417"/>
          </a:xfrm>
        </p:grpSpPr>
        <p:cxnSp>
          <p:nvCxnSpPr>
            <p:cNvPr id="746" name="Google Shape;746;p75"/>
            <p:cNvCxnSpPr/>
            <p:nvPr/>
          </p:nvCxnSpPr>
          <p:spPr>
            <a:xfrm>
              <a:off x="5336782" y="3132944"/>
              <a:ext cx="0" cy="1364105"/>
            </a:xfrm>
            <a:prstGeom prst="straightConnector1">
              <a:avLst/>
            </a:prstGeom>
            <a:noFill/>
            <a:ln cap="flat" cmpd="sng" w="28575">
              <a:solidFill>
                <a:srgbClr val="16B0E3"/>
              </a:solidFill>
              <a:prstDash val="solid"/>
              <a:round/>
              <a:headEnd len="sm" w="sm" type="none"/>
              <a:tailEnd len="sm" w="sm" type="none"/>
            </a:ln>
          </p:spPr>
        </p:cxnSp>
        <p:cxnSp>
          <p:nvCxnSpPr>
            <p:cNvPr id="747" name="Google Shape;747;p75"/>
            <p:cNvCxnSpPr/>
            <p:nvPr/>
          </p:nvCxnSpPr>
          <p:spPr>
            <a:xfrm>
              <a:off x="6077310" y="5546361"/>
              <a:ext cx="2122310" cy="0"/>
            </a:xfrm>
            <a:prstGeom prst="straightConnector1">
              <a:avLst/>
            </a:prstGeom>
            <a:noFill/>
            <a:ln cap="rnd" cmpd="sng" w="12700">
              <a:solidFill>
                <a:srgbClr val="16B0E3"/>
              </a:solidFill>
              <a:prstDash val="solid"/>
              <a:round/>
              <a:headEnd len="sm" w="sm" type="none"/>
              <a:tailEnd len="sm" w="sm" type="none"/>
            </a:ln>
          </p:spPr>
        </p:cxnSp>
        <p:cxnSp>
          <p:nvCxnSpPr>
            <p:cNvPr id="748" name="Google Shape;748;p75"/>
            <p:cNvCxnSpPr/>
            <p:nvPr/>
          </p:nvCxnSpPr>
          <p:spPr>
            <a:xfrm>
              <a:off x="6077310" y="4672456"/>
              <a:ext cx="2122310" cy="0"/>
            </a:xfrm>
            <a:prstGeom prst="straightConnector1">
              <a:avLst/>
            </a:prstGeom>
            <a:noFill/>
            <a:ln cap="rnd" cmpd="sng" w="12700">
              <a:solidFill>
                <a:srgbClr val="16B0E3"/>
              </a:solidFill>
              <a:prstDash val="solid"/>
              <a:round/>
              <a:headEnd len="sm" w="sm" type="none"/>
              <a:tailEnd len="sm" w="sm" type="none"/>
            </a:ln>
          </p:spPr>
        </p:cxnSp>
        <p:cxnSp>
          <p:nvCxnSpPr>
            <p:cNvPr id="749" name="Google Shape;749;p75"/>
            <p:cNvCxnSpPr/>
            <p:nvPr/>
          </p:nvCxnSpPr>
          <p:spPr>
            <a:xfrm>
              <a:off x="6077310" y="4407109"/>
              <a:ext cx="4430795" cy="0"/>
            </a:xfrm>
            <a:prstGeom prst="straightConnector1">
              <a:avLst/>
            </a:prstGeom>
            <a:noFill/>
            <a:ln cap="rnd" cmpd="sng" w="12700">
              <a:solidFill>
                <a:srgbClr val="16B0E3"/>
              </a:solidFill>
              <a:prstDash val="solid"/>
              <a:round/>
              <a:headEnd len="sm" w="sm" type="none"/>
              <a:tailEnd len="sm" w="sm" type="none"/>
            </a:ln>
          </p:spPr>
        </p:cxnSp>
        <p:cxnSp>
          <p:nvCxnSpPr>
            <p:cNvPr id="750" name="Google Shape;750;p75"/>
            <p:cNvCxnSpPr/>
            <p:nvPr/>
          </p:nvCxnSpPr>
          <p:spPr>
            <a:xfrm>
              <a:off x="5336782" y="4212236"/>
              <a:ext cx="740528" cy="1334125"/>
            </a:xfrm>
            <a:prstGeom prst="straightConnector1">
              <a:avLst/>
            </a:prstGeom>
            <a:noFill/>
            <a:ln cap="rnd" cmpd="sng" w="12700">
              <a:solidFill>
                <a:srgbClr val="16B0E3"/>
              </a:solidFill>
              <a:prstDash val="solid"/>
              <a:round/>
              <a:headEnd len="sm" w="sm" type="none"/>
              <a:tailEnd len="sm" w="sm" type="none"/>
            </a:ln>
          </p:spPr>
        </p:cxnSp>
        <p:cxnSp>
          <p:nvCxnSpPr>
            <p:cNvPr id="751" name="Google Shape;751;p75"/>
            <p:cNvCxnSpPr/>
            <p:nvPr/>
          </p:nvCxnSpPr>
          <p:spPr>
            <a:xfrm>
              <a:off x="5332576" y="3886183"/>
              <a:ext cx="740527" cy="800234"/>
            </a:xfrm>
            <a:prstGeom prst="straightConnector1">
              <a:avLst/>
            </a:prstGeom>
            <a:noFill/>
            <a:ln cap="rnd" cmpd="sng" w="12700">
              <a:solidFill>
                <a:srgbClr val="16B0E3"/>
              </a:solidFill>
              <a:prstDash val="solid"/>
              <a:round/>
              <a:headEnd len="sm" w="sm" type="none"/>
              <a:tailEnd len="sm" w="sm" type="none"/>
            </a:ln>
          </p:spPr>
        </p:cxnSp>
        <p:cxnSp>
          <p:nvCxnSpPr>
            <p:cNvPr id="752" name="Google Shape;752;p75"/>
            <p:cNvCxnSpPr/>
            <p:nvPr/>
          </p:nvCxnSpPr>
          <p:spPr>
            <a:xfrm>
              <a:off x="5340989" y="3639741"/>
              <a:ext cx="730010" cy="767368"/>
            </a:xfrm>
            <a:prstGeom prst="straightConnector1">
              <a:avLst/>
            </a:prstGeom>
            <a:noFill/>
            <a:ln cap="rnd" cmpd="sng" w="12700">
              <a:solidFill>
                <a:srgbClr val="16B0E3"/>
              </a:solidFill>
              <a:prstDash val="solid"/>
              <a:round/>
              <a:headEnd len="sm" w="sm" type="none"/>
              <a:tailEnd len="sm" w="sm" type="none"/>
            </a:ln>
          </p:spPr>
        </p:cxnSp>
      </p:grpSp>
      <p:grpSp>
        <p:nvGrpSpPr>
          <p:cNvPr id="753" name="Google Shape;753;p75"/>
          <p:cNvGrpSpPr/>
          <p:nvPr/>
        </p:nvGrpSpPr>
        <p:grpSpPr>
          <a:xfrm>
            <a:off x="4457876" y="3848708"/>
            <a:ext cx="6170447" cy="2424675"/>
            <a:chOff x="5332576" y="2072374"/>
            <a:chExt cx="6170447" cy="2424675"/>
          </a:xfrm>
        </p:grpSpPr>
        <p:cxnSp>
          <p:nvCxnSpPr>
            <p:cNvPr id="754" name="Google Shape;754;p75"/>
            <p:cNvCxnSpPr/>
            <p:nvPr/>
          </p:nvCxnSpPr>
          <p:spPr>
            <a:xfrm>
              <a:off x="5336782" y="3132944"/>
              <a:ext cx="0" cy="1364105"/>
            </a:xfrm>
            <a:prstGeom prst="straightConnector1">
              <a:avLst/>
            </a:prstGeom>
            <a:noFill/>
            <a:ln cap="flat" cmpd="sng" w="28575">
              <a:solidFill>
                <a:srgbClr val="7030A0"/>
              </a:solidFill>
              <a:prstDash val="solid"/>
              <a:round/>
              <a:headEnd len="sm" w="sm" type="none"/>
              <a:tailEnd len="sm" w="sm" type="none"/>
            </a:ln>
          </p:spPr>
        </p:cxnSp>
        <p:cxnSp>
          <p:nvCxnSpPr>
            <p:cNvPr id="755" name="Google Shape;755;p75"/>
            <p:cNvCxnSpPr/>
            <p:nvPr/>
          </p:nvCxnSpPr>
          <p:spPr>
            <a:xfrm>
              <a:off x="6077310" y="3462729"/>
              <a:ext cx="2851150" cy="0"/>
            </a:xfrm>
            <a:prstGeom prst="straightConnector1">
              <a:avLst/>
            </a:prstGeom>
            <a:noFill/>
            <a:ln cap="rnd" cmpd="sng" w="12700">
              <a:solidFill>
                <a:srgbClr val="7030A0"/>
              </a:solidFill>
              <a:prstDash val="solid"/>
              <a:round/>
              <a:headEnd len="sm" w="sm" type="none"/>
              <a:tailEnd len="sm" w="sm" type="none"/>
            </a:ln>
          </p:spPr>
        </p:cxnSp>
        <p:cxnSp>
          <p:nvCxnSpPr>
            <p:cNvPr id="756" name="Google Shape;756;p75"/>
            <p:cNvCxnSpPr/>
            <p:nvPr/>
          </p:nvCxnSpPr>
          <p:spPr>
            <a:xfrm>
              <a:off x="6077310" y="3180934"/>
              <a:ext cx="2122310" cy="0"/>
            </a:xfrm>
            <a:prstGeom prst="straightConnector1">
              <a:avLst/>
            </a:prstGeom>
            <a:noFill/>
            <a:ln cap="rnd" cmpd="sng" w="12700">
              <a:solidFill>
                <a:srgbClr val="7030A0"/>
              </a:solidFill>
              <a:prstDash val="solid"/>
              <a:round/>
              <a:headEnd len="sm" w="sm" type="none"/>
              <a:tailEnd len="sm" w="sm" type="none"/>
            </a:ln>
          </p:spPr>
        </p:cxnSp>
        <p:cxnSp>
          <p:nvCxnSpPr>
            <p:cNvPr id="757" name="Google Shape;757;p75"/>
            <p:cNvCxnSpPr/>
            <p:nvPr/>
          </p:nvCxnSpPr>
          <p:spPr>
            <a:xfrm>
              <a:off x="6077310" y="2072374"/>
              <a:ext cx="5425713" cy="0"/>
            </a:xfrm>
            <a:prstGeom prst="straightConnector1">
              <a:avLst/>
            </a:prstGeom>
            <a:noFill/>
            <a:ln cap="rnd" cmpd="sng" w="12700">
              <a:solidFill>
                <a:srgbClr val="7030A0"/>
              </a:solidFill>
              <a:prstDash val="solid"/>
              <a:round/>
              <a:headEnd len="sm" w="sm" type="none"/>
              <a:tailEnd len="sm" w="sm" type="none"/>
            </a:ln>
          </p:spPr>
        </p:cxnSp>
        <p:cxnSp>
          <p:nvCxnSpPr>
            <p:cNvPr id="758" name="Google Shape;758;p75"/>
            <p:cNvCxnSpPr/>
            <p:nvPr/>
          </p:nvCxnSpPr>
          <p:spPr>
            <a:xfrm flipH="1" rot="10800000">
              <a:off x="5336782" y="3482578"/>
              <a:ext cx="734217" cy="729658"/>
            </a:xfrm>
            <a:prstGeom prst="straightConnector1">
              <a:avLst/>
            </a:prstGeom>
            <a:noFill/>
            <a:ln cap="rnd" cmpd="sng" w="12700">
              <a:solidFill>
                <a:srgbClr val="7030A0"/>
              </a:solidFill>
              <a:prstDash val="solid"/>
              <a:round/>
              <a:headEnd len="sm" w="sm" type="none"/>
              <a:tailEnd len="sm" w="sm" type="none"/>
            </a:ln>
          </p:spPr>
        </p:cxnSp>
        <p:cxnSp>
          <p:nvCxnSpPr>
            <p:cNvPr id="759" name="Google Shape;759;p75"/>
            <p:cNvCxnSpPr/>
            <p:nvPr/>
          </p:nvCxnSpPr>
          <p:spPr>
            <a:xfrm flipH="1" rot="10800000">
              <a:off x="5332576" y="3189175"/>
              <a:ext cx="738423" cy="697008"/>
            </a:xfrm>
            <a:prstGeom prst="straightConnector1">
              <a:avLst/>
            </a:prstGeom>
            <a:noFill/>
            <a:ln cap="rnd" cmpd="sng" w="12700">
              <a:solidFill>
                <a:srgbClr val="7030A0"/>
              </a:solidFill>
              <a:prstDash val="solid"/>
              <a:round/>
              <a:headEnd len="sm" w="sm" type="none"/>
              <a:tailEnd len="sm" w="sm" type="none"/>
            </a:ln>
          </p:spPr>
        </p:cxnSp>
        <p:cxnSp>
          <p:nvCxnSpPr>
            <p:cNvPr id="760" name="Google Shape;760;p75"/>
            <p:cNvCxnSpPr/>
            <p:nvPr/>
          </p:nvCxnSpPr>
          <p:spPr>
            <a:xfrm flipH="1" rot="10800000">
              <a:off x="5340989" y="2091030"/>
              <a:ext cx="730010" cy="1548711"/>
            </a:xfrm>
            <a:prstGeom prst="straightConnector1">
              <a:avLst/>
            </a:prstGeom>
            <a:noFill/>
            <a:ln cap="rnd" cmpd="sng" w="12700">
              <a:solidFill>
                <a:srgbClr val="7030A0"/>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Les Réponses HTTP: Structure</a:t>
            </a:r>
            <a:endParaRPr/>
          </a:p>
        </p:txBody>
      </p:sp>
      <p:sp>
        <p:nvSpPr>
          <p:cNvPr id="766" name="Google Shape;766;p76"/>
          <p:cNvSpPr txBox="1"/>
          <p:nvPr>
            <p:ph idx="1" type="body"/>
          </p:nvPr>
        </p:nvSpPr>
        <p:spPr>
          <a:xfrm>
            <a:off x="5915891" y="1985964"/>
            <a:ext cx="5587133" cy="451181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En-tête et ligne vide obligatoires</a:t>
            </a:r>
            <a:endParaRPr/>
          </a:p>
          <a:p>
            <a:pPr indent="-342900" lvl="0" marL="342900" rtl="0" algn="l">
              <a:lnSpc>
                <a:spcPct val="100000"/>
              </a:lnSpc>
              <a:spcBef>
                <a:spcPts val="1000"/>
              </a:spcBef>
              <a:spcAft>
                <a:spcPts val="0"/>
              </a:spcAft>
              <a:buSzPts val="1440"/>
              <a:buChar char="►"/>
            </a:pPr>
            <a:r>
              <a:rPr lang="fr-FR"/>
              <a:t>Corps Optionnel</a:t>
            </a:r>
            <a:endParaRPr/>
          </a:p>
          <a:p>
            <a:pPr indent="-251459" lvl="0" marL="342900" rtl="0" algn="l">
              <a:lnSpc>
                <a:spcPct val="100000"/>
              </a:lnSpc>
              <a:spcBef>
                <a:spcPts val="1000"/>
              </a:spcBef>
              <a:spcAft>
                <a:spcPts val="0"/>
              </a:spcAft>
              <a:buSzPts val="1440"/>
              <a:buNone/>
            </a:pPr>
            <a:r>
              <a:t/>
            </a:r>
            <a:endParaRPr/>
          </a:p>
          <a:p>
            <a:pPr indent="-342900" lvl="0" marL="342900" rtl="0" algn="l">
              <a:lnSpc>
                <a:spcPct val="100000"/>
              </a:lnSpc>
              <a:spcBef>
                <a:spcPts val="1000"/>
              </a:spcBef>
              <a:spcAft>
                <a:spcPts val="0"/>
              </a:spcAft>
              <a:buSzPts val="1440"/>
              <a:buChar char="►"/>
            </a:pPr>
            <a:r>
              <a:rPr lang="fr-FR"/>
              <a:t>En tête:</a:t>
            </a:r>
            <a:endParaRPr/>
          </a:p>
          <a:p>
            <a:pPr indent="-285750" lvl="1" marL="742950" rtl="0" algn="l">
              <a:lnSpc>
                <a:spcPct val="100000"/>
              </a:lnSpc>
              <a:spcBef>
                <a:spcPts val="1000"/>
              </a:spcBef>
              <a:spcAft>
                <a:spcPts val="0"/>
              </a:spcAft>
              <a:buSzPts val="1280"/>
              <a:buChar char="►"/>
            </a:pPr>
            <a:r>
              <a:rPr lang="fr-FR"/>
              <a:t>Statut de la ligne (line status)</a:t>
            </a:r>
            <a:endParaRPr/>
          </a:p>
          <a:p>
            <a:pPr indent="-285750" lvl="1" marL="742950" rtl="0" algn="l">
              <a:lnSpc>
                <a:spcPct val="100000"/>
              </a:lnSpc>
              <a:spcBef>
                <a:spcPts val="1000"/>
              </a:spcBef>
              <a:spcAft>
                <a:spcPts val="0"/>
              </a:spcAft>
              <a:buSzPts val="1280"/>
              <a:buChar char="►"/>
            </a:pPr>
            <a:r>
              <a:rPr lang="fr-FR"/>
              <a:t>Attributs de réponse</a:t>
            </a:r>
            <a:endParaRPr/>
          </a:p>
          <a:p>
            <a:pPr indent="-342900" lvl="0" marL="342900" rtl="0" algn="l">
              <a:lnSpc>
                <a:spcPct val="100000"/>
              </a:lnSpc>
              <a:spcBef>
                <a:spcPts val="1000"/>
              </a:spcBef>
              <a:spcAft>
                <a:spcPts val="0"/>
              </a:spcAft>
              <a:buSzPts val="1440"/>
              <a:buChar char="►"/>
            </a:pPr>
            <a:r>
              <a:rPr lang="fr-FR"/>
              <a:t>Corps:</a:t>
            </a:r>
            <a:endParaRPr/>
          </a:p>
          <a:p>
            <a:pPr indent="-285750" lvl="1" marL="742950" rtl="0" algn="l">
              <a:lnSpc>
                <a:spcPct val="100000"/>
              </a:lnSpc>
              <a:spcBef>
                <a:spcPts val="1000"/>
              </a:spcBef>
              <a:spcAft>
                <a:spcPts val="0"/>
              </a:spcAft>
              <a:buSzPts val="1280"/>
              <a:buChar char="►"/>
            </a:pPr>
            <a:r>
              <a:rPr lang="fr-FR"/>
              <a:t>Typiquement, le contenu de la ressource (code HTML)</a:t>
            </a:r>
            <a:endParaRPr/>
          </a:p>
        </p:txBody>
      </p:sp>
      <p:sp>
        <p:nvSpPr>
          <p:cNvPr id="767" name="Google Shape;767;p76"/>
          <p:cNvSpPr/>
          <p:nvPr/>
        </p:nvSpPr>
        <p:spPr>
          <a:xfrm>
            <a:off x="1844529" y="1805856"/>
            <a:ext cx="3226234" cy="4414835"/>
          </a:xfrm>
          <a:prstGeom prst="rect">
            <a:avLst/>
          </a:prstGeom>
          <a:solidFill>
            <a:schemeClr val="lt1"/>
          </a:solidFill>
          <a:ln cap="rnd"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Réponse HTTP</a:t>
            </a:r>
            <a:endParaRPr b="0" i="0" sz="1400" u="none" cap="none" strike="noStrike">
              <a:solidFill>
                <a:srgbClr val="000000"/>
              </a:solidFill>
              <a:latin typeface="Arial"/>
              <a:ea typeface="Arial"/>
              <a:cs typeface="Arial"/>
              <a:sym typeface="Arial"/>
            </a:endParaRPr>
          </a:p>
        </p:txBody>
      </p:sp>
      <p:sp>
        <p:nvSpPr>
          <p:cNvPr id="768" name="Google Shape;768;p76"/>
          <p:cNvSpPr/>
          <p:nvPr/>
        </p:nvSpPr>
        <p:spPr>
          <a:xfrm>
            <a:off x="1981200" y="2147455"/>
            <a:ext cx="2992582" cy="1330036"/>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En-tête de réponse</a:t>
            </a:r>
            <a:endParaRPr b="0" i="0" sz="1400" u="none" cap="none" strike="noStrike">
              <a:solidFill>
                <a:srgbClr val="000000"/>
              </a:solidFill>
              <a:latin typeface="Arial"/>
              <a:ea typeface="Arial"/>
              <a:cs typeface="Arial"/>
              <a:sym typeface="Arial"/>
            </a:endParaRPr>
          </a:p>
        </p:txBody>
      </p:sp>
      <p:sp>
        <p:nvSpPr>
          <p:cNvPr id="769" name="Google Shape;769;p76"/>
          <p:cNvSpPr/>
          <p:nvPr/>
        </p:nvSpPr>
        <p:spPr>
          <a:xfrm>
            <a:off x="1981200" y="4184073"/>
            <a:ext cx="2992582" cy="1828800"/>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Corps de la réponse</a:t>
            </a:r>
            <a:endParaRPr b="0" i="0" sz="1400" u="none" cap="none" strike="noStrike">
              <a:solidFill>
                <a:srgbClr val="000000"/>
              </a:solidFill>
              <a:latin typeface="Arial"/>
              <a:ea typeface="Arial"/>
              <a:cs typeface="Arial"/>
              <a:sym typeface="Arial"/>
            </a:endParaRPr>
          </a:p>
        </p:txBody>
      </p:sp>
      <p:sp>
        <p:nvSpPr>
          <p:cNvPr id="770" name="Google Shape;770;p76"/>
          <p:cNvSpPr txBox="1"/>
          <p:nvPr/>
        </p:nvSpPr>
        <p:spPr>
          <a:xfrm>
            <a:off x="1981200" y="3602182"/>
            <a:ext cx="29925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Ligne vide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Exemples de réponses HTTP</a:t>
            </a:r>
            <a:endParaRPr/>
          </a:p>
        </p:txBody>
      </p:sp>
      <p:pic>
        <p:nvPicPr>
          <p:cNvPr id="776" name="Google Shape;776;p77"/>
          <p:cNvPicPr preferRelativeResize="0"/>
          <p:nvPr/>
        </p:nvPicPr>
        <p:blipFill rotWithShape="1">
          <a:blip r:embed="rId3">
            <a:alphaModFix/>
          </a:blip>
          <a:srcRect b="0" l="0" r="0" t="0"/>
          <a:stretch/>
        </p:blipFill>
        <p:spPr>
          <a:xfrm>
            <a:off x="0" y="2398426"/>
            <a:ext cx="5141095" cy="3923467"/>
          </a:xfrm>
          <a:prstGeom prst="rect">
            <a:avLst/>
          </a:prstGeom>
          <a:noFill/>
          <a:ln>
            <a:noFill/>
          </a:ln>
        </p:spPr>
      </p:pic>
      <p:pic>
        <p:nvPicPr>
          <p:cNvPr id="777" name="Google Shape;777;p77"/>
          <p:cNvPicPr preferRelativeResize="0"/>
          <p:nvPr/>
        </p:nvPicPr>
        <p:blipFill rotWithShape="1">
          <a:blip r:embed="rId4">
            <a:alphaModFix/>
          </a:blip>
          <a:srcRect b="0" l="0" r="0" t="0"/>
          <a:stretch/>
        </p:blipFill>
        <p:spPr>
          <a:xfrm>
            <a:off x="5930316" y="2398426"/>
            <a:ext cx="6261684" cy="3953042"/>
          </a:xfrm>
          <a:prstGeom prst="rect">
            <a:avLst/>
          </a:prstGeom>
          <a:noFill/>
          <a:ln>
            <a:noFill/>
          </a:ln>
        </p:spPr>
      </p:pic>
      <p:grpSp>
        <p:nvGrpSpPr>
          <p:cNvPr id="778" name="Google Shape;778;p77"/>
          <p:cNvGrpSpPr/>
          <p:nvPr/>
        </p:nvGrpSpPr>
        <p:grpSpPr>
          <a:xfrm>
            <a:off x="1753583" y="2398426"/>
            <a:ext cx="8120299" cy="4272197"/>
            <a:chOff x="1753583" y="2398426"/>
            <a:chExt cx="8120299" cy="4272197"/>
          </a:xfrm>
        </p:grpSpPr>
        <p:cxnSp>
          <p:nvCxnSpPr>
            <p:cNvPr id="779" name="Google Shape;779;p77"/>
            <p:cNvCxnSpPr/>
            <p:nvPr/>
          </p:nvCxnSpPr>
          <p:spPr>
            <a:xfrm>
              <a:off x="5126105" y="2398426"/>
              <a:ext cx="0" cy="2368446"/>
            </a:xfrm>
            <a:prstGeom prst="straightConnector1">
              <a:avLst/>
            </a:prstGeom>
            <a:noFill/>
            <a:ln cap="flat" cmpd="sng" w="50800">
              <a:solidFill>
                <a:srgbClr val="0070C0"/>
              </a:solidFill>
              <a:prstDash val="solid"/>
              <a:round/>
              <a:headEnd len="sm" w="sm" type="none"/>
              <a:tailEnd len="sm" w="sm" type="none"/>
            </a:ln>
          </p:spPr>
        </p:cxnSp>
        <p:cxnSp>
          <p:nvCxnSpPr>
            <p:cNvPr id="780" name="Google Shape;780;p77"/>
            <p:cNvCxnSpPr/>
            <p:nvPr/>
          </p:nvCxnSpPr>
          <p:spPr>
            <a:xfrm>
              <a:off x="5917293" y="2398426"/>
              <a:ext cx="13023" cy="1738859"/>
            </a:xfrm>
            <a:prstGeom prst="straightConnector1">
              <a:avLst/>
            </a:prstGeom>
            <a:noFill/>
            <a:ln cap="flat" cmpd="sng" w="50800">
              <a:solidFill>
                <a:srgbClr val="0070C0"/>
              </a:solidFill>
              <a:prstDash val="solid"/>
              <a:round/>
              <a:headEnd len="sm" w="sm" type="none"/>
              <a:tailEnd len="sm" w="sm" type="none"/>
            </a:ln>
          </p:spPr>
        </p:cxnSp>
        <p:cxnSp>
          <p:nvCxnSpPr>
            <p:cNvPr id="781" name="Google Shape;781;p77"/>
            <p:cNvCxnSpPr/>
            <p:nvPr/>
          </p:nvCxnSpPr>
          <p:spPr>
            <a:xfrm>
              <a:off x="5128072" y="5036695"/>
              <a:ext cx="0" cy="1285198"/>
            </a:xfrm>
            <a:prstGeom prst="straightConnector1">
              <a:avLst/>
            </a:prstGeom>
            <a:noFill/>
            <a:ln cap="flat" cmpd="sng" w="50800">
              <a:solidFill>
                <a:srgbClr val="28A47C"/>
              </a:solidFill>
              <a:prstDash val="solid"/>
              <a:round/>
              <a:headEnd len="sm" w="sm" type="none"/>
              <a:tailEnd len="sm" w="sm" type="none"/>
            </a:ln>
          </p:spPr>
        </p:cxnSp>
        <p:cxnSp>
          <p:nvCxnSpPr>
            <p:cNvPr id="782" name="Google Shape;782;p77"/>
            <p:cNvCxnSpPr>
              <a:stCxn id="777" idx="1"/>
            </p:cNvCxnSpPr>
            <p:nvPr/>
          </p:nvCxnSpPr>
          <p:spPr>
            <a:xfrm flipH="1">
              <a:off x="5923716" y="4374947"/>
              <a:ext cx="6600" cy="1976400"/>
            </a:xfrm>
            <a:prstGeom prst="straightConnector1">
              <a:avLst/>
            </a:prstGeom>
            <a:noFill/>
            <a:ln cap="flat" cmpd="sng" w="50800">
              <a:solidFill>
                <a:srgbClr val="28A47C"/>
              </a:solidFill>
              <a:prstDash val="solid"/>
              <a:round/>
              <a:headEnd len="sm" w="sm" type="none"/>
              <a:tailEnd len="sm" w="sm" type="none"/>
            </a:ln>
          </p:spPr>
        </p:cxnSp>
        <p:cxnSp>
          <p:nvCxnSpPr>
            <p:cNvPr id="783" name="Google Shape;783;p77"/>
            <p:cNvCxnSpPr/>
            <p:nvPr/>
          </p:nvCxnSpPr>
          <p:spPr>
            <a:xfrm>
              <a:off x="5128072" y="4766872"/>
              <a:ext cx="0" cy="269823"/>
            </a:xfrm>
            <a:prstGeom prst="straightConnector1">
              <a:avLst/>
            </a:prstGeom>
            <a:noFill/>
            <a:ln cap="flat" cmpd="sng" w="50800">
              <a:solidFill>
                <a:srgbClr val="262626"/>
              </a:solidFill>
              <a:prstDash val="solid"/>
              <a:round/>
              <a:headEnd len="sm" w="sm" type="none"/>
              <a:tailEnd len="sm" w="sm" type="none"/>
            </a:ln>
          </p:spPr>
        </p:cxnSp>
        <p:cxnSp>
          <p:nvCxnSpPr>
            <p:cNvPr id="784" name="Google Shape;784;p77"/>
            <p:cNvCxnSpPr/>
            <p:nvPr/>
          </p:nvCxnSpPr>
          <p:spPr>
            <a:xfrm>
              <a:off x="5938794" y="4090336"/>
              <a:ext cx="0" cy="269823"/>
            </a:xfrm>
            <a:prstGeom prst="straightConnector1">
              <a:avLst/>
            </a:prstGeom>
            <a:noFill/>
            <a:ln cap="flat" cmpd="sng" w="50800">
              <a:solidFill>
                <a:srgbClr val="262626"/>
              </a:solidFill>
              <a:prstDash val="solid"/>
              <a:round/>
              <a:headEnd len="sm" w="sm" type="none"/>
              <a:tailEnd len="sm" w="sm" type="none"/>
            </a:ln>
          </p:spPr>
        </p:cxnSp>
        <p:sp>
          <p:nvSpPr>
            <p:cNvPr id="785" name="Google Shape;785;p77"/>
            <p:cNvSpPr txBox="1"/>
            <p:nvPr/>
          </p:nvSpPr>
          <p:spPr>
            <a:xfrm rot="-5400000">
              <a:off x="4748259" y="3083189"/>
              <a:ext cx="1633928" cy="369332"/>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rgbClr val="F2F2F2"/>
                  </a:solidFill>
                  <a:latin typeface="Trebuchet MS"/>
                  <a:ea typeface="Trebuchet MS"/>
                  <a:cs typeface="Trebuchet MS"/>
                  <a:sym typeface="Trebuchet MS"/>
                </a:rPr>
                <a:t>En-tête</a:t>
              </a:r>
              <a:endParaRPr b="0" i="0" sz="1400" u="none" cap="none" strike="noStrike">
                <a:solidFill>
                  <a:srgbClr val="000000"/>
                </a:solidFill>
                <a:latin typeface="Arial"/>
                <a:ea typeface="Arial"/>
                <a:cs typeface="Arial"/>
                <a:sym typeface="Arial"/>
              </a:endParaRPr>
            </a:p>
          </p:txBody>
        </p:sp>
        <p:sp>
          <p:nvSpPr>
            <p:cNvPr id="786" name="Google Shape;786;p77"/>
            <p:cNvSpPr txBox="1"/>
            <p:nvPr/>
          </p:nvSpPr>
          <p:spPr>
            <a:xfrm rot="-5400000">
              <a:off x="4748259" y="5668993"/>
              <a:ext cx="1633928" cy="369332"/>
            </a:xfrm>
            <a:prstGeom prst="rect">
              <a:avLst/>
            </a:prstGeom>
            <a:solidFill>
              <a:srgbClr val="28A47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rgbClr val="F2F2F2"/>
                  </a:solidFill>
                  <a:latin typeface="Trebuchet MS"/>
                  <a:ea typeface="Trebuchet MS"/>
                  <a:cs typeface="Trebuchet MS"/>
                  <a:sym typeface="Trebuchet MS"/>
                </a:rPr>
                <a:t>Corps</a:t>
              </a:r>
              <a:endParaRPr b="0" i="0" sz="1400" u="none" cap="none" strike="noStrike">
                <a:solidFill>
                  <a:srgbClr val="000000"/>
                </a:solidFill>
                <a:latin typeface="Arial"/>
                <a:ea typeface="Arial"/>
                <a:cs typeface="Arial"/>
                <a:sym typeface="Arial"/>
              </a:endParaRPr>
            </a:p>
          </p:txBody>
        </p:sp>
        <p:sp>
          <p:nvSpPr>
            <p:cNvPr id="787" name="Google Shape;787;p77"/>
            <p:cNvSpPr txBox="1"/>
            <p:nvPr/>
          </p:nvSpPr>
          <p:spPr>
            <a:xfrm>
              <a:off x="8239954" y="4067170"/>
              <a:ext cx="163392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C0C0C"/>
                  </a:solidFill>
                  <a:latin typeface="Trebuchet MS"/>
                  <a:ea typeface="Trebuchet MS"/>
                  <a:cs typeface="Trebuchet MS"/>
                  <a:sym typeface="Trebuchet MS"/>
                </a:rPr>
                <a:t>Ligne vide</a:t>
              </a:r>
              <a:endParaRPr b="0" i="0" sz="1400" u="none" cap="none" strike="noStrike">
                <a:solidFill>
                  <a:srgbClr val="000000"/>
                </a:solidFill>
                <a:latin typeface="Arial"/>
                <a:ea typeface="Arial"/>
                <a:cs typeface="Arial"/>
                <a:sym typeface="Arial"/>
              </a:endParaRPr>
            </a:p>
          </p:txBody>
        </p:sp>
        <p:sp>
          <p:nvSpPr>
            <p:cNvPr id="788" name="Google Shape;788;p77"/>
            <p:cNvSpPr txBox="1"/>
            <p:nvPr/>
          </p:nvSpPr>
          <p:spPr>
            <a:xfrm>
              <a:off x="1753583" y="4747894"/>
              <a:ext cx="163392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C0C0C"/>
                  </a:solidFill>
                  <a:latin typeface="Trebuchet MS"/>
                  <a:ea typeface="Trebuchet MS"/>
                  <a:cs typeface="Trebuchet MS"/>
                  <a:sym typeface="Trebuchet MS"/>
                </a:rPr>
                <a:t>Ligne vide</a:t>
              </a:r>
              <a:endParaRPr b="0" i="0" sz="1400" u="none" cap="none" strike="noStrike">
                <a:solidFill>
                  <a:srgbClr val="000000"/>
                </a:solidFill>
                <a:latin typeface="Arial"/>
                <a:ea typeface="Arial"/>
                <a:cs typeface="Arial"/>
                <a:sym typeface="Arial"/>
              </a:endParaRPr>
            </a:p>
          </p:txBody>
        </p:sp>
      </p:grpSp>
      <p:grpSp>
        <p:nvGrpSpPr>
          <p:cNvPr id="789" name="Google Shape;789;p77"/>
          <p:cNvGrpSpPr/>
          <p:nvPr/>
        </p:nvGrpSpPr>
        <p:grpSpPr>
          <a:xfrm>
            <a:off x="81529" y="3087974"/>
            <a:ext cx="4625382" cy="1599960"/>
            <a:chOff x="81529" y="3087974"/>
            <a:chExt cx="4625382" cy="1599960"/>
          </a:xfrm>
        </p:grpSpPr>
        <p:cxnSp>
          <p:nvCxnSpPr>
            <p:cNvPr id="790" name="Google Shape;790;p77"/>
            <p:cNvCxnSpPr/>
            <p:nvPr/>
          </p:nvCxnSpPr>
          <p:spPr>
            <a:xfrm>
              <a:off x="81529" y="3087974"/>
              <a:ext cx="488097" cy="0"/>
            </a:xfrm>
            <a:prstGeom prst="straightConnector1">
              <a:avLst/>
            </a:prstGeom>
            <a:noFill/>
            <a:ln cap="rnd" cmpd="sng" w="12700">
              <a:solidFill>
                <a:srgbClr val="16B0E3"/>
              </a:solidFill>
              <a:prstDash val="solid"/>
              <a:round/>
              <a:headEnd len="sm" w="sm" type="none"/>
              <a:tailEnd len="sm" w="sm" type="none"/>
            </a:ln>
          </p:spPr>
        </p:cxnSp>
        <p:cxnSp>
          <p:nvCxnSpPr>
            <p:cNvPr id="791" name="Google Shape;791;p77"/>
            <p:cNvCxnSpPr/>
            <p:nvPr/>
          </p:nvCxnSpPr>
          <p:spPr>
            <a:xfrm>
              <a:off x="81529" y="3705069"/>
              <a:ext cx="4625382" cy="0"/>
            </a:xfrm>
            <a:prstGeom prst="straightConnector1">
              <a:avLst/>
            </a:prstGeom>
            <a:noFill/>
            <a:ln cap="rnd" cmpd="sng" w="12700">
              <a:solidFill>
                <a:srgbClr val="16B0E3"/>
              </a:solidFill>
              <a:prstDash val="solid"/>
              <a:round/>
              <a:headEnd len="sm" w="sm" type="none"/>
              <a:tailEnd len="sm" w="sm" type="none"/>
            </a:ln>
          </p:spPr>
        </p:cxnSp>
        <p:cxnSp>
          <p:nvCxnSpPr>
            <p:cNvPr id="792" name="Google Shape;792;p77"/>
            <p:cNvCxnSpPr/>
            <p:nvPr/>
          </p:nvCxnSpPr>
          <p:spPr>
            <a:xfrm>
              <a:off x="81529" y="3405266"/>
              <a:ext cx="2976464" cy="0"/>
            </a:xfrm>
            <a:prstGeom prst="straightConnector1">
              <a:avLst/>
            </a:prstGeom>
            <a:noFill/>
            <a:ln cap="rnd" cmpd="sng" w="12700">
              <a:solidFill>
                <a:srgbClr val="16B0E3"/>
              </a:solidFill>
              <a:prstDash val="solid"/>
              <a:round/>
              <a:headEnd len="sm" w="sm" type="none"/>
              <a:tailEnd len="sm" w="sm" type="none"/>
            </a:ln>
          </p:spPr>
        </p:cxnSp>
        <p:cxnSp>
          <p:nvCxnSpPr>
            <p:cNvPr id="793" name="Google Shape;793;p77"/>
            <p:cNvCxnSpPr/>
            <p:nvPr/>
          </p:nvCxnSpPr>
          <p:spPr>
            <a:xfrm>
              <a:off x="81529" y="4067170"/>
              <a:ext cx="2002104" cy="0"/>
            </a:xfrm>
            <a:prstGeom prst="straightConnector1">
              <a:avLst/>
            </a:prstGeom>
            <a:noFill/>
            <a:ln cap="rnd" cmpd="sng" w="12700">
              <a:solidFill>
                <a:srgbClr val="16B0E3"/>
              </a:solidFill>
              <a:prstDash val="solid"/>
              <a:round/>
              <a:headEnd len="sm" w="sm" type="none"/>
              <a:tailEnd len="sm" w="sm" type="none"/>
            </a:ln>
          </p:spPr>
        </p:cxnSp>
        <p:cxnSp>
          <p:nvCxnSpPr>
            <p:cNvPr id="794" name="Google Shape;794;p77"/>
            <p:cNvCxnSpPr/>
            <p:nvPr/>
          </p:nvCxnSpPr>
          <p:spPr>
            <a:xfrm>
              <a:off x="81529" y="4360159"/>
              <a:ext cx="2406838" cy="0"/>
            </a:xfrm>
            <a:prstGeom prst="straightConnector1">
              <a:avLst/>
            </a:prstGeom>
            <a:noFill/>
            <a:ln cap="rnd" cmpd="sng" w="12700">
              <a:solidFill>
                <a:srgbClr val="16B0E3"/>
              </a:solidFill>
              <a:prstDash val="solid"/>
              <a:round/>
              <a:headEnd len="sm" w="sm" type="none"/>
              <a:tailEnd len="sm" w="sm" type="none"/>
            </a:ln>
          </p:spPr>
        </p:cxnSp>
        <p:cxnSp>
          <p:nvCxnSpPr>
            <p:cNvPr id="795" name="Google Shape;795;p77"/>
            <p:cNvCxnSpPr/>
            <p:nvPr/>
          </p:nvCxnSpPr>
          <p:spPr>
            <a:xfrm>
              <a:off x="81529" y="4687934"/>
              <a:ext cx="1837212" cy="0"/>
            </a:xfrm>
            <a:prstGeom prst="straightConnector1">
              <a:avLst/>
            </a:prstGeom>
            <a:noFill/>
            <a:ln cap="rnd" cmpd="sng" w="12700">
              <a:solidFill>
                <a:srgbClr val="16B0E3"/>
              </a:solidFill>
              <a:prstDash val="solid"/>
              <a:round/>
              <a:headEnd len="sm" w="sm" type="none"/>
              <a:tailEnd len="sm" w="sm" type="none"/>
            </a:ln>
          </p:spPr>
        </p:cxnSp>
      </p:grpSp>
      <p:grpSp>
        <p:nvGrpSpPr>
          <p:cNvPr id="796" name="Google Shape;796;p77"/>
          <p:cNvGrpSpPr/>
          <p:nvPr/>
        </p:nvGrpSpPr>
        <p:grpSpPr>
          <a:xfrm>
            <a:off x="959370" y="1822978"/>
            <a:ext cx="6135206" cy="950202"/>
            <a:chOff x="959370" y="1822978"/>
            <a:chExt cx="6135206" cy="950202"/>
          </a:xfrm>
        </p:grpSpPr>
        <p:sp>
          <p:nvSpPr>
            <p:cNvPr id="797" name="Google Shape;797;p77"/>
            <p:cNvSpPr/>
            <p:nvPr/>
          </p:nvSpPr>
          <p:spPr>
            <a:xfrm>
              <a:off x="959370" y="2450890"/>
              <a:ext cx="419725" cy="32229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98" name="Google Shape;798;p77"/>
            <p:cNvSpPr/>
            <p:nvPr/>
          </p:nvSpPr>
          <p:spPr>
            <a:xfrm>
              <a:off x="6674851" y="2398426"/>
              <a:ext cx="419725" cy="32229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99" name="Google Shape;799;p77"/>
            <p:cNvSpPr txBox="1"/>
            <p:nvPr/>
          </p:nvSpPr>
          <p:spPr>
            <a:xfrm>
              <a:off x="1379095" y="1822978"/>
              <a:ext cx="1782860" cy="369332"/>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Code de réponse</a:t>
              </a:r>
              <a:endParaRPr b="0" i="0" sz="1400" u="none" cap="none" strike="noStrike">
                <a:solidFill>
                  <a:srgbClr val="000000"/>
                </a:solidFill>
                <a:latin typeface="Arial"/>
                <a:ea typeface="Arial"/>
                <a:cs typeface="Arial"/>
                <a:sym typeface="Arial"/>
              </a:endParaRPr>
            </a:p>
          </p:txBody>
        </p:sp>
        <p:cxnSp>
          <p:nvCxnSpPr>
            <p:cNvPr id="800" name="Google Shape;800;p77"/>
            <p:cNvCxnSpPr>
              <a:endCxn id="797" idx="0"/>
            </p:cNvCxnSpPr>
            <p:nvPr/>
          </p:nvCxnSpPr>
          <p:spPr>
            <a:xfrm flipH="1">
              <a:off x="1169233" y="2183890"/>
              <a:ext cx="400500" cy="267000"/>
            </a:xfrm>
            <a:prstGeom prst="straightConnector1">
              <a:avLst/>
            </a:prstGeom>
            <a:noFill/>
            <a:ln cap="rnd" cmpd="sng" w="12700">
              <a:solidFill>
                <a:srgbClr val="FF0000"/>
              </a:solidFill>
              <a:prstDash val="solid"/>
              <a:round/>
              <a:headEnd len="sm" w="sm" type="none"/>
              <a:tailEnd len="sm" w="sm" type="none"/>
            </a:ln>
          </p:spPr>
        </p:cxnSp>
        <p:cxnSp>
          <p:nvCxnSpPr>
            <p:cNvPr id="801" name="Google Shape;801;p77"/>
            <p:cNvCxnSpPr>
              <a:endCxn id="798" idx="0"/>
            </p:cNvCxnSpPr>
            <p:nvPr/>
          </p:nvCxnSpPr>
          <p:spPr>
            <a:xfrm>
              <a:off x="3070813" y="2192326"/>
              <a:ext cx="3813900" cy="206100"/>
            </a:xfrm>
            <a:prstGeom prst="straightConnector1">
              <a:avLst/>
            </a:prstGeom>
            <a:noFill/>
            <a:ln cap="rnd" cmpd="sng" w="12700">
              <a:solidFill>
                <a:srgbClr val="FF0000"/>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8"/>
          <p:cNvSpPr txBox="1"/>
          <p:nvPr>
            <p:ph type="title"/>
          </p:nvPr>
        </p:nvSpPr>
        <p:spPr>
          <a:xfrm>
            <a:off x="677334" y="597354"/>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Réponses HTTP : Codes status</a:t>
            </a:r>
            <a:endParaRPr/>
          </a:p>
        </p:txBody>
      </p:sp>
      <p:graphicFrame>
        <p:nvGraphicFramePr>
          <p:cNvPr id="807" name="Google Shape;807;p78"/>
          <p:cNvGraphicFramePr/>
          <p:nvPr/>
        </p:nvGraphicFramePr>
        <p:xfrm>
          <a:off x="936171" y="2160588"/>
          <a:ext cx="3000000" cy="3000000"/>
        </p:xfrm>
        <a:graphic>
          <a:graphicData uri="http://schemas.openxmlformats.org/drawingml/2006/table">
            <a:tbl>
              <a:tblPr>
                <a:noFill/>
                <a:tableStyleId>{0D5124E7-D681-4BD0-87A3-6EE2369F74C4}</a:tableStyleId>
              </a:tblPr>
              <a:tblGrid>
                <a:gridCol w="2690950"/>
                <a:gridCol w="5159825"/>
              </a:tblGrid>
              <a:tr h="239350">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Catégorie</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0F0"/>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Description</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0F0"/>
                    </a:solidFill>
                  </a:tcPr>
                </a:tc>
              </a:tr>
              <a:tr h="1462000">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1xx : les informations</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Une réponse doit contenir ce type de </a:t>
                      </a:r>
                      <a:r>
                        <a:rPr i="1" lang="fr-FR" sz="1100" u="none" cap="none" strike="noStrike"/>
                        <a:t>code status</a:t>
                      </a:r>
                      <a:r>
                        <a:rPr lang="fr-FR" sz="1100" u="none" cap="none" strike="noStrike"/>
                        <a:t> lorsqu'il s'agit d'informer le client de l'état de la demande. C'est utile pour indiquer que, par exemple, la requête a bien été reçue et que le traitement vient de commencer, dans le cas de traitements asynchrones par exemple.</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39350">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 2xx : les succès</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0F0"/>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 Tout s'est bien passé sur le serveur.</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0F0"/>
                    </a:solidFill>
                  </a:tcPr>
                </a:tc>
              </a:tr>
              <a:tr h="938025">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 3xx : les redirections</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 Une redirection est sur le point d'être effectuée.</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fr-FR" sz="1100" u="none" cap="none" strike="noStrike"/>
                        <a:t>Petite exception avec le code 304 qui signifie que le contenu n'a pas changé, dans un contexte de cache.</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14025">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 4xx : les erreurs client</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0F0"/>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 La requête contient une erreur et ne peut pas être traitée.</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0F0"/>
                    </a:solidFill>
                  </a:tcPr>
                </a:tc>
              </a:tr>
              <a:tr h="588675">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 5xx : les erreurs serveur</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fr-FR" sz="1100" u="none" cap="none" strike="noStrike"/>
                        <a:t> Le serveur vient de rencontrer un problème empêchant le traitement de la requête</a:t>
                      </a:r>
                      <a:endParaRPr sz="1400" u="none" cap="none" strike="noStrike"/>
                    </a:p>
                  </a:txBody>
                  <a:tcPr marT="32350" marB="32350" marR="32350" marL="32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HTTP: Gestion du cache</a:t>
            </a:r>
            <a:endParaRPr/>
          </a:p>
        </p:txBody>
      </p:sp>
      <p:sp>
        <p:nvSpPr>
          <p:cNvPr id="813" name="Google Shape;813;p79"/>
          <p:cNvSpPr txBox="1"/>
          <p:nvPr>
            <p:ph idx="1" type="body"/>
          </p:nvPr>
        </p:nvSpPr>
        <p:spPr>
          <a:xfrm>
            <a:off x="1484311" y="3477717"/>
            <a:ext cx="10018713" cy="28031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Principe de sauvegarder les ressources en cache (pendant un certain temps) sur le poste client (ou sur un proxy)</a:t>
            </a:r>
            <a:endParaRPr/>
          </a:p>
          <a:p>
            <a:pPr indent="-342900" lvl="0" marL="342900" rtl="0" algn="l">
              <a:lnSpc>
                <a:spcPct val="100000"/>
              </a:lnSpc>
              <a:spcBef>
                <a:spcPts val="1000"/>
              </a:spcBef>
              <a:spcAft>
                <a:spcPts val="0"/>
              </a:spcAft>
              <a:buSzPts val="1440"/>
              <a:buChar char="►"/>
            </a:pPr>
            <a:r>
              <a:rPr lang="fr-FR"/>
              <a:t>http dispose d'un ensemble d'attributs permettant de gérer la mise en cache pour éviter des rafraîchissements inutiles (et donc un trop grand trafic réseau)</a:t>
            </a:r>
            <a:endParaRPr/>
          </a:p>
          <a:p>
            <a:pPr indent="-285750" lvl="1" marL="742950" rtl="0" algn="l">
              <a:lnSpc>
                <a:spcPct val="100000"/>
              </a:lnSpc>
              <a:spcBef>
                <a:spcPts val="1000"/>
              </a:spcBef>
              <a:spcAft>
                <a:spcPts val="0"/>
              </a:spcAft>
              <a:buSzPts val="1280"/>
              <a:buChar char="►"/>
            </a:pPr>
            <a:r>
              <a:rPr lang="fr-FR"/>
              <a:t>Cache-Control, Pragme, Etag, Expires, Last-Modified…</a:t>
            </a:r>
            <a:endParaRPr/>
          </a:p>
          <a:p>
            <a:pPr indent="-251459" lvl="0" marL="342900" rtl="0" algn="l">
              <a:lnSpc>
                <a:spcPct val="100000"/>
              </a:lnSpc>
              <a:spcBef>
                <a:spcPts val="1000"/>
              </a:spcBef>
              <a:spcAft>
                <a:spcPts val="0"/>
              </a:spcAft>
              <a:buSzPts val="1440"/>
              <a:buNone/>
            </a:pPr>
            <a:r>
              <a:t/>
            </a:r>
            <a:endParaRPr/>
          </a:p>
        </p:txBody>
      </p:sp>
      <p:pic>
        <p:nvPicPr>
          <p:cNvPr id="814" name="Google Shape;814;p79"/>
          <p:cNvPicPr preferRelativeResize="0"/>
          <p:nvPr/>
        </p:nvPicPr>
        <p:blipFill rotWithShape="1">
          <a:blip r:embed="rId3">
            <a:alphaModFix/>
          </a:blip>
          <a:srcRect b="0" l="0" r="0" t="0"/>
          <a:stretch/>
        </p:blipFill>
        <p:spPr>
          <a:xfrm>
            <a:off x="2104970" y="1773161"/>
            <a:ext cx="999760" cy="999760"/>
          </a:xfrm>
          <a:prstGeom prst="rect">
            <a:avLst/>
          </a:prstGeom>
          <a:noFill/>
          <a:ln>
            <a:noFill/>
          </a:ln>
        </p:spPr>
      </p:pic>
      <p:pic>
        <p:nvPicPr>
          <p:cNvPr id="815" name="Google Shape;815;p79"/>
          <p:cNvPicPr preferRelativeResize="0"/>
          <p:nvPr/>
        </p:nvPicPr>
        <p:blipFill rotWithShape="1">
          <a:blip r:embed="rId4">
            <a:alphaModFix/>
          </a:blip>
          <a:srcRect b="0" l="0" r="0" t="0"/>
          <a:stretch/>
        </p:blipFill>
        <p:spPr>
          <a:xfrm>
            <a:off x="8937385" y="1750103"/>
            <a:ext cx="1628285" cy="1045876"/>
          </a:xfrm>
          <a:prstGeom prst="rect">
            <a:avLst/>
          </a:prstGeom>
          <a:noFill/>
          <a:ln>
            <a:noFill/>
          </a:ln>
        </p:spPr>
      </p:pic>
      <p:pic>
        <p:nvPicPr>
          <p:cNvPr id="816" name="Google Shape;816;p79"/>
          <p:cNvPicPr preferRelativeResize="0"/>
          <p:nvPr/>
        </p:nvPicPr>
        <p:blipFill rotWithShape="1">
          <a:blip r:embed="rId5">
            <a:alphaModFix/>
          </a:blip>
          <a:srcRect b="0" l="0" r="0" t="0"/>
          <a:stretch/>
        </p:blipFill>
        <p:spPr>
          <a:xfrm>
            <a:off x="5887814" y="1667188"/>
            <a:ext cx="1211705" cy="1211705"/>
          </a:xfrm>
          <a:prstGeom prst="rect">
            <a:avLst/>
          </a:prstGeom>
          <a:noFill/>
          <a:ln>
            <a:noFill/>
          </a:ln>
        </p:spPr>
      </p:pic>
      <p:pic>
        <p:nvPicPr>
          <p:cNvPr id="817" name="Google Shape;817;p79"/>
          <p:cNvPicPr preferRelativeResize="0"/>
          <p:nvPr/>
        </p:nvPicPr>
        <p:blipFill rotWithShape="1">
          <a:blip r:embed="rId6">
            <a:alphaModFix/>
          </a:blip>
          <a:srcRect b="0" l="0" r="0" t="0"/>
          <a:stretch/>
        </p:blipFill>
        <p:spPr>
          <a:xfrm>
            <a:off x="10766269" y="1561268"/>
            <a:ext cx="377669" cy="377669"/>
          </a:xfrm>
          <a:prstGeom prst="rect">
            <a:avLst/>
          </a:prstGeom>
          <a:noFill/>
          <a:ln>
            <a:noFill/>
          </a:ln>
        </p:spPr>
      </p:pic>
      <p:pic>
        <p:nvPicPr>
          <p:cNvPr id="818" name="Google Shape;818;p79"/>
          <p:cNvPicPr preferRelativeResize="0"/>
          <p:nvPr/>
        </p:nvPicPr>
        <p:blipFill rotWithShape="1">
          <a:blip r:embed="rId6">
            <a:alphaModFix/>
          </a:blip>
          <a:srcRect b="0" l="0" r="0" t="0"/>
          <a:stretch/>
        </p:blipFill>
        <p:spPr>
          <a:xfrm>
            <a:off x="10945812" y="1803087"/>
            <a:ext cx="377669" cy="377669"/>
          </a:xfrm>
          <a:prstGeom prst="rect">
            <a:avLst/>
          </a:prstGeom>
          <a:noFill/>
          <a:ln>
            <a:noFill/>
          </a:ln>
        </p:spPr>
      </p:pic>
      <p:pic>
        <p:nvPicPr>
          <p:cNvPr id="819" name="Google Shape;819;p79"/>
          <p:cNvPicPr preferRelativeResize="0"/>
          <p:nvPr/>
        </p:nvPicPr>
        <p:blipFill rotWithShape="1">
          <a:blip r:embed="rId6">
            <a:alphaModFix/>
          </a:blip>
          <a:srcRect b="0" l="0" r="0" t="0"/>
          <a:stretch/>
        </p:blipFill>
        <p:spPr>
          <a:xfrm>
            <a:off x="11122309" y="1977661"/>
            <a:ext cx="377669" cy="377669"/>
          </a:xfrm>
          <a:prstGeom prst="rect">
            <a:avLst/>
          </a:prstGeom>
          <a:noFill/>
          <a:ln>
            <a:noFill/>
          </a:ln>
        </p:spPr>
      </p:pic>
      <p:pic>
        <p:nvPicPr>
          <p:cNvPr id="820" name="Google Shape;820;p79"/>
          <p:cNvPicPr preferRelativeResize="0"/>
          <p:nvPr/>
        </p:nvPicPr>
        <p:blipFill rotWithShape="1">
          <a:blip r:embed="rId6">
            <a:alphaModFix/>
          </a:blip>
          <a:srcRect b="0" l="0" r="0" t="0"/>
          <a:stretch/>
        </p:blipFill>
        <p:spPr>
          <a:xfrm>
            <a:off x="11237493" y="2180756"/>
            <a:ext cx="377669" cy="377669"/>
          </a:xfrm>
          <a:prstGeom prst="rect">
            <a:avLst/>
          </a:prstGeom>
          <a:noFill/>
          <a:ln>
            <a:noFill/>
          </a:ln>
        </p:spPr>
      </p:pic>
      <p:pic>
        <p:nvPicPr>
          <p:cNvPr id="821" name="Google Shape;821;p79"/>
          <p:cNvPicPr preferRelativeResize="0"/>
          <p:nvPr/>
        </p:nvPicPr>
        <p:blipFill rotWithShape="1">
          <a:blip r:embed="rId6">
            <a:alphaModFix/>
          </a:blip>
          <a:srcRect b="0" l="0" r="0" t="0"/>
          <a:stretch/>
        </p:blipFill>
        <p:spPr>
          <a:xfrm>
            <a:off x="10669753" y="2194807"/>
            <a:ext cx="377669" cy="377669"/>
          </a:xfrm>
          <a:prstGeom prst="rect">
            <a:avLst/>
          </a:prstGeom>
          <a:noFill/>
          <a:ln>
            <a:noFill/>
          </a:ln>
        </p:spPr>
      </p:pic>
      <p:pic>
        <p:nvPicPr>
          <p:cNvPr id="822" name="Google Shape;822;p79"/>
          <p:cNvPicPr preferRelativeResize="0"/>
          <p:nvPr/>
        </p:nvPicPr>
        <p:blipFill rotWithShape="1">
          <a:blip r:embed="rId6">
            <a:alphaModFix/>
          </a:blip>
          <a:srcRect b="0" l="0" r="0" t="0"/>
          <a:stretch/>
        </p:blipFill>
        <p:spPr>
          <a:xfrm>
            <a:off x="10802232" y="2384525"/>
            <a:ext cx="377669" cy="377669"/>
          </a:xfrm>
          <a:prstGeom prst="rect">
            <a:avLst/>
          </a:prstGeom>
          <a:noFill/>
          <a:ln>
            <a:noFill/>
          </a:ln>
        </p:spPr>
      </p:pic>
      <p:pic>
        <p:nvPicPr>
          <p:cNvPr id="823" name="Google Shape;823;p79"/>
          <p:cNvPicPr preferRelativeResize="0"/>
          <p:nvPr/>
        </p:nvPicPr>
        <p:blipFill rotWithShape="1">
          <a:blip r:embed="rId6">
            <a:alphaModFix/>
          </a:blip>
          <a:srcRect b="0" l="0" r="0" t="0"/>
          <a:stretch/>
        </p:blipFill>
        <p:spPr>
          <a:xfrm>
            <a:off x="10962670" y="2553115"/>
            <a:ext cx="377669" cy="377669"/>
          </a:xfrm>
          <a:prstGeom prst="rect">
            <a:avLst/>
          </a:prstGeom>
          <a:noFill/>
          <a:ln>
            <a:noFill/>
          </a:ln>
        </p:spPr>
      </p:pic>
      <p:pic>
        <p:nvPicPr>
          <p:cNvPr id="824" name="Google Shape;824;p79"/>
          <p:cNvPicPr preferRelativeResize="0"/>
          <p:nvPr/>
        </p:nvPicPr>
        <p:blipFill rotWithShape="1">
          <a:blip r:embed="rId6">
            <a:alphaModFix/>
          </a:blip>
          <a:srcRect b="0" l="0" r="0" t="0"/>
          <a:stretch/>
        </p:blipFill>
        <p:spPr>
          <a:xfrm>
            <a:off x="11143938" y="2750900"/>
            <a:ext cx="377669" cy="377669"/>
          </a:xfrm>
          <a:prstGeom prst="rect">
            <a:avLst/>
          </a:prstGeom>
          <a:noFill/>
          <a:ln>
            <a:noFill/>
          </a:ln>
        </p:spPr>
      </p:pic>
      <p:pic>
        <p:nvPicPr>
          <p:cNvPr id="825" name="Google Shape;825;p79"/>
          <p:cNvPicPr preferRelativeResize="0"/>
          <p:nvPr/>
        </p:nvPicPr>
        <p:blipFill rotWithShape="1">
          <a:blip r:embed="rId6">
            <a:alphaModFix amt="60000"/>
          </a:blip>
          <a:srcRect b="0" l="0" r="0" t="0"/>
          <a:stretch/>
        </p:blipFill>
        <p:spPr>
          <a:xfrm>
            <a:off x="6492488" y="2584086"/>
            <a:ext cx="377669" cy="377669"/>
          </a:xfrm>
          <a:prstGeom prst="rect">
            <a:avLst/>
          </a:prstGeom>
          <a:noFill/>
          <a:ln>
            <a:noFill/>
          </a:ln>
        </p:spPr>
      </p:pic>
      <p:pic>
        <p:nvPicPr>
          <p:cNvPr id="826" name="Google Shape;826;p79"/>
          <p:cNvPicPr preferRelativeResize="0"/>
          <p:nvPr/>
        </p:nvPicPr>
        <p:blipFill rotWithShape="1">
          <a:blip r:embed="rId6">
            <a:alphaModFix amt="60000"/>
          </a:blip>
          <a:srcRect b="0" l="0" r="0" t="0"/>
          <a:stretch/>
        </p:blipFill>
        <p:spPr>
          <a:xfrm>
            <a:off x="2904732" y="2458593"/>
            <a:ext cx="377669" cy="377669"/>
          </a:xfrm>
          <a:prstGeom prst="rect">
            <a:avLst/>
          </a:prstGeom>
          <a:noFill/>
          <a:ln>
            <a:noFill/>
          </a:ln>
        </p:spPr>
      </p:pic>
      <p:cxnSp>
        <p:nvCxnSpPr>
          <p:cNvPr id="827" name="Google Shape;827;p79"/>
          <p:cNvCxnSpPr/>
          <p:nvPr/>
        </p:nvCxnSpPr>
        <p:spPr>
          <a:xfrm>
            <a:off x="3130759" y="2035255"/>
            <a:ext cx="2757055" cy="0"/>
          </a:xfrm>
          <a:prstGeom prst="straightConnector1">
            <a:avLst/>
          </a:prstGeom>
          <a:noFill/>
          <a:ln cap="flat" cmpd="sng" w="28575">
            <a:solidFill>
              <a:srgbClr val="0F7597"/>
            </a:solidFill>
            <a:prstDash val="solid"/>
            <a:round/>
            <a:headEnd len="sm" w="sm" type="none"/>
            <a:tailEnd len="med" w="med" type="triangle"/>
          </a:ln>
        </p:spPr>
      </p:cxnSp>
      <p:cxnSp>
        <p:nvCxnSpPr>
          <p:cNvPr id="828" name="Google Shape;828;p79"/>
          <p:cNvCxnSpPr/>
          <p:nvPr/>
        </p:nvCxnSpPr>
        <p:spPr>
          <a:xfrm rot="10800000">
            <a:off x="6771480" y="2443519"/>
            <a:ext cx="2317916" cy="0"/>
          </a:xfrm>
          <a:prstGeom prst="straightConnector1">
            <a:avLst/>
          </a:prstGeom>
          <a:noFill/>
          <a:ln cap="flat" cmpd="sng" w="28575">
            <a:solidFill>
              <a:srgbClr val="0F7597"/>
            </a:solidFill>
            <a:prstDash val="solid"/>
            <a:round/>
            <a:headEnd len="sm" w="sm" type="none"/>
            <a:tailEnd len="med" w="med" type="triangle"/>
          </a:ln>
        </p:spPr>
      </p:cxnSp>
      <p:sp>
        <p:nvSpPr>
          <p:cNvPr id="829" name="Google Shape;829;p79"/>
          <p:cNvSpPr txBox="1"/>
          <p:nvPr/>
        </p:nvSpPr>
        <p:spPr>
          <a:xfrm>
            <a:off x="3804700" y="1622600"/>
            <a:ext cx="1211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Requête</a:t>
            </a:r>
            <a:endParaRPr b="0" i="0" sz="1400" u="none" cap="none" strike="noStrike">
              <a:solidFill>
                <a:srgbClr val="000000"/>
              </a:solidFill>
              <a:latin typeface="Arial"/>
              <a:ea typeface="Arial"/>
              <a:cs typeface="Arial"/>
              <a:sym typeface="Arial"/>
            </a:endParaRPr>
          </a:p>
        </p:txBody>
      </p:sp>
      <p:sp>
        <p:nvSpPr>
          <p:cNvPr id="830" name="Google Shape;830;p79"/>
          <p:cNvSpPr txBox="1"/>
          <p:nvPr/>
        </p:nvSpPr>
        <p:spPr>
          <a:xfrm>
            <a:off x="7421374" y="2484500"/>
            <a:ext cx="1158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Réponse</a:t>
            </a:r>
            <a:endParaRPr b="0" i="0" sz="1400" u="none" cap="none" strike="noStrike">
              <a:solidFill>
                <a:srgbClr val="000000"/>
              </a:solidFill>
              <a:latin typeface="Arial"/>
              <a:ea typeface="Arial"/>
              <a:cs typeface="Arial"/>
              <a:sym typeface="Arial"/>
            </a:endParaRPr>
          </a:p>
        </p:txBody>
      </p:sp>
      <p:cxnSp>
        <p:nvCxnSpPr>
          <p:cNvPr id="831" name="Google Shape;831;p79"/>
          <p:cNvCxnSpPr/>
          <p:nvPr/>
        </p:nvCxnSpPr>
        <p:spPr>
          <a:xfrm>
            <a:off x="6771480" y="1991921"/>
            <a:ext cx="2342540" cy="0"/>
          </a:xfrm>
          <a:prstGeom prst="straightConnector1">
            <a:avLst/>
          </a:prstGeom>
          <a:noFill/>
          <a:ln cap="flat" cmpd="sng" w="28575">
            <a:solidFill>
              <a:srgbClr val="0F7597"/>
            </a:solidFill>
            <a:prstDash val="solid"/>
            <a:round/>
            <a:headEnd len="sm" w="sm" type="none"/>
            <a:tailEnd len="med" w="med" type="triangle"/>
          </a:ln>
        </p:spPr>
      </p:cxnSp>
      <p:sp>
        <p:nvSpPr>
          <p:cNvPr id="832" name="Google Shape;832;p79"/>
          <p:cNvSpPr txBox="1"/>
          <p:nvPr/>
        </p:nvSpPr>
        <p:spPr>
          <a:xfrm>
            <a:off x="7445425" y="1579250"/>
            <a:ext cx="1126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Requête</a:t>
            </a:r>
            <a:endParaRPr b="0" i="0" sz="1400" u="none" cap="none" strike="noStrike">
              <a:solidFill>
                <a:srgbClr val="000000"/>
              </a:solidFill>
              <a:latin typeface="Arial"/>
              <a:ea typeface="Arial"/>
              <a:cs typeface="Arial"/>
              <a:sym typeface="Arial"/>
            </a:endParaRPr>
          </a:p>
        </p:txBody>
      </p:sp>
      <p:cxnSp>
        <p:nvCxnSpPr>
          <p:cNvPr id="833" name="Google Shape;833;p79"/>
          <p:cNvCxnSpPr/>
          <p:nvPr/>
        </p:nvCxnSpPr>
        <p:spPr>
          <a:xfrm rot="10800000">
            <a:off x="3208813" y="2443519"/>
            <a:ext cx="2619018" cy="0"/>
          </a:xfrm>
          <a:prstGeom prst="straightConnector1">
            <a:avLst/>
          </a:prstGeom>
          <a:noFill/>
          <a:ln cap="flat" cmpd="sng" w="28575">
            <a:solidFill>
              <a:srgbClr val="0F7597"/>
            </a:solidFill>
            <a:prstDash val="solid"/>
            <a:round/>
            <a:headEnd len="sm" w="sm" type="none"/>
            <a:tailEnd len="med" w="med" type="triangle"/>
          </a:ln>
        </p:spPr>
      </p:cxnSp>
      <p:sp>
        <p:nvSpPr>
          <p:cNvPr id="834" name="Google Shape;834;p79"/>
          <p:cNvSpPr txBox="1"/>
          <p:nvPr/>
        </p:nvSpPr>
        <p:spPr>
          <a:xfrm>
            <a:off x="3773299" y="2484500"/>
            <a:ext cx="1158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Trebuchet MS"/>
                <a:ea typeface="Trebuchet MS"/>
                <a:cs typeface="Trebuchet MS"/>
                <a:sym typeface="Trebuchet MS"/>
              </a:rPr>
              <a:t>Réponse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0"/>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Trebuchet MS"/>
              <a:buNone/>
            </a:pPr>
            <a:r>
              <a:rPr lang="fr-FR"/>
              <a:t>L’architecture REST</a:t>
            </a:r>
            <a:endParaRPr/>
          </a:p>
        </p:txBody>
      </p:sp>
      <p:sp>
        <p:nvSpPr>
          <p:cNvPr id="840" name="Google Shape;840;p80"/>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Representational State Transfer</a:t>
            </a:r>
            <a:endParaRPr/>
          </a:p>
        </p:txBody>
      </p:sp>
      <p:sp>
        <p:nvSpPr>
          <p:cNvPr id="846" name="Google Shape;846;p8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style d'architecture logicielle définissant un ensemble de contraintes à utiliser pour créer des services web (créée par Roy Fielding en 2000).</a:t>
            </a:r>
            <a:endParaRPr/>
          </a:p>
          <a:p>
            <a:pPr indent="-342900" lvl="0" marL="342900" rtl="0" algn="l">
              <a:lnSpc>
                <a:spcPct val="100000"/>
              </a:lnSpc>
              <a:spcBef>
                <a:spcPts val="1000"/>
              </a:spcBef>
              <a:spcAft>
                <a:spcPts val="0"/>
              </a:spcAft>
              <a:buSzPts val="1440"/>
              <a:buChar char="►"/>
            </a:pPr>
            <a:r>
              <a:rPr lang="fr-FR"/>
              <a:t>Il s’agit d’une </a:t>
            </a:r>
            <a:r>
              <a:rPr b="1" lang="fr-FR"/>
              <a:t>structure</a:t>
            </a:r>
            <a:r>
              <a:rPr lang="fr-FR"/>
              <a:t> </a:t>
            </a:r>
            <a:r>
              <a:rPr b="1" lang="fr-FR"/>
              <a:t>standardisée</a:t>
            </a:r>
            <a:r>
              <a:rPr lang="fr-FR"/>
              <a:t> pour programmer une API (Application Programming Interface) adaptée aux microservices web, et s’appuyant sur le protocole HTTP.</a:t>
            </a:r>
            <a:endParaRPr/>
          </a:p>
          <a:p>
            <a:pPr indent="-285750" lvl="1" marL="742950" rtl="0" algn="l">
              <a:lnSpc>
                <a:spcPct val="100000"/>
              </a:lnSpc>
              <a:spcBef>
                <a:spcPts val="1000"/>
              </a:spcBef>
              <a:spcAft>
                <a:spcPts val="0"/>
              </a:spcAft>
              <a:buSzPts val="1280"/>
              <a:buChar char="►"/>
            </a:pPr>
            <a:r>
              <a:rPr lang="fr-FR"/>
              <a:t>On écrit pour des </a:t>
            </a:r>
            <a:r>
              <a:rPr b="1" lang="fr-FR"/>
              <a:t>développeurs</a:t>
            </a:r>
            <a:r>
              <a:rPr lang="fr-FR"/>
              <a:t> et non pour des utilisateurs!</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Permet de manipuler des </a:t>
            </a:r>
            <a:r>
              <a:rPr b="1" lang="fr-FR"/>
              <a:t>ressources : </a:t>
            </a:r>
            <a:r>
              <a:rPr lang="fr-FR"/>
              <a:t>tout type d’objet permettant de représenter des données dans une application.</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Client-Serveur : exemple</a:t>
            </a:r>
            <a:endParaRPr/>
          </a:p>
        </p:txBody>
      </p:sp>
      <p:pic>
        <p:nvPicPr>
          <p:cNvPr descr="Ordinateur de bureau PC PNG collection d'images à télécharger gratuitement  - CrazyPNG.com-Crazy PNG images téléchargement gratuit" id="231" name="Google Shape;231;p6"/>
          <p:cNvPicPr preferRelativeResize="0"/>
          <p:nvPr/>
        </p:nvPicPr>
        <p:blipFill rotWithShape="1">
          <a:blip r:embed="rId3">
            <a:alphaModFix/>
          </a:blip>
          <a:srcRect b="0" l="0" r="0" t="0"/>
          <a:stretch/>
        </p:blipFill>
        <p:spPr>
          <a:xfrm>
            <a:off x="1132668" y="2502976"/>
            <a:ext cx="1022888" cy="1022888"/>
          </a:xfrm>
          <a:prstGeom prst="rect">
            <a:avLst/>
          </a:prstGeom>
          <a:noFill/>
          <a:ln>
            <a:noFill/>
          </a:ln>
        </p:spPr>
      </p:pic>
      <p:pic>
        <p:nvPicPr>
          <p:cNvPr descr="Commercial use high-speed laptops |" id="232" name="Google Shape;232;p6"/>
          <p:cNvPicPr preferRelativeResize="0"/>
          <p:nvPr/>
        </p:nvPicPr>
        <p:blipFill rotWithShape="1">
          <a:blip r:embed="rId4">
            <a:alphaModFix/>
          </a:blip>
          <a:srcRect b="0" l="0" r="0" t="0"/>
          <a:stretch/>
        </p:blipFill>
        <p:spPr>
          <a:xfrm>
            <a:off x="1132668" y="3897825"/>
            <a:ext cx="591132" cy="736492"/>
          </a:xfrm>
          <a:prstGeom prst="rect">
            <a:avLst/>
          </a:prstGeom>
          <a:noFill/>
          <a:ln>
            <a:noFill/>
          </a:ln>
        </p:spPr>
      </p:pic>
      <p:pic>
        <p:nvPicPr>
          <p:cNvPr descr="Google Chrome 87.0.4280.88 - Télécharger pour PC Gratuitement" id="233" name="Google Shape;233;p6"/>
          <p:cNvPicPr preferRelativeResize="0"/>
          <p:nvPr/>
        </p:nvPicPr>
        <p:blipFill rotWithShape="1">
          <a:blip r:embed="rId5">
            <a:alphaModFix/>
          </a:blip>
          <a:srcRect b="0" l="0" r="0" t="0"/>
          <a:stretch/>
        </p:blipFill>
        <p:spPr>
          <a:xfrm>
            <a:off x="2391314" y="2841694"/>
            <a:ext cx="1886218" cy="1368339"/>
          </a:xfrm>
          <a:prstGeom prst="rect">
            <a:avLst/>
          </a:prstGeom>
          <a:noFill/>
          <a:ln cap="flat" cmpd="sng" w="9525">
            <a:solidFill>
              <a:schemeClr val="accent1"/>
            </a:solidFill>
            <a:prstDash val="solid"/>
            <a:round/>
            <a:headEnd len="sm" w="sm" type="none"/>
            <a:tailEnd len="sm" w="sm" type="none"/>
          </a:ln>
        </p:spPr>
      </p:pic>
      <p:pic>
        <p:nvPicPr>
          <p:cNvPr descr="Icône Serveur, rack Gratuit de WHCompare Isometric Web Hosting &amp; Servers" id="234" name="Google Shape;234;p6"/>
          <p:cNvPicPr preferRelativeResize="0"/>
          <p:nvPr/>
        </p:nvPicPr>
        <p:blipFill rotWithShape="1">
          <a:blip r:embed="rId6">
            <a:alphaModFix/>
          </a:blip>
          <a:srcRect b="0" l="0" r="0" t="0"/>
          <a:stretch/>
        </p:blipFill>
        <p:spPr>
          <a:xfrm>
            <a:off x="6419286" y="2684892"/>
            <a:ext cx="1488215" cy="1488215"/>
          </a:xfrm>
          <a:prstGeom prst="rect">
            <a:avLst/>
          </a:prstGeom>
          <a:noFill/>
          <a:ln>
            <a:noFill/>
          </a:ln>
        </p:spPr>
      </p:pic>
      <p:pic>
        <p:nvPicPr>
          <p:cNvPr id="235" name="Google Shape;235;p6"/>
          <p:cNvPicPr preferRelativeResize="0"/>
          <p:nvPr/>
        </p:nvPicPr>
        <p:blipFill rotWithShape="1">
          <a:blip r:embed="rId7">
            <a:alphaModFix/>
          </a:blip>
          <a:srcRect b="0" l="0" r="0" t="0"/>
          <a:stretch/>
        </p:blipFill>
        <p:spPr>
          <a:xfrm>
            <a:off x="7653262" y="2914326"/>
            <a:ext cx="1349962" cy="514673"/>
          </a:xfrm>
          <a:prstGeom prst="rect">
            <a:avLst/>
          </a:prstGeom>
          <a:noFill/>
          <a:ln>
            <a:noFill/>
          </a:ln>
        </p:spPr>
      </p:pic>
      <p:pic>
        <p:nvPicPr>
          <p:cNvPr descr="API php de FileMaker : un projet Open Source - 1-more-thing" id="236" name="Google Shape;236;p6"/>
          <p:cNvPicPr preferRelativeResize="0"/>
          <p:nvPr/>
        </p:nvPicPr>
        <p:blipFill rotWithShape="1">
          <a:blip r:embed="rId8">
            <a:alphaModFix/>
          </a:blip>
          <a:srcRect b="0" l="0" r="0" t="0"/>
          <a:stretch/>
        </p:blipFill>
        <p:spPr>
          <a:xfrm>
            <a:off x="7950551" y="3428999"/>
            <a:ext cx="824839" cy="617833"/>
          </a:xfrm>
          <a:prstGeom prst="rect">
            <a:avLst/>
          </a:prstGeom>
          <a:noFill/>
          <a:ln>
            <a:noFill/>
          </a:ln>
        </p:spPr>
      </p:pic>
      <p:pic>
        <p:nvPicPr>
          <p:cNvPr descr="le fichier adobe dreamweaver php 01 icône - ico,png,icns,Icônes gratuites  télécharger" id="237" name="Google Shape;237;p6"/>
          <p:cNvPicPr preferRelativeResize="0"/>
          <p:nvPr/>
        </p:nvPicPr>
        <p:blipFill rotWithShape="1">
          <a:blip r:embed="rId9">
            <a:alphaModFix/>
          </a:blip>
          <a:srcRect b="0" l="0" r="0" t="0"/>
          <a:stretch/>
        </p:blipFill>
        <p:spPr>
          <a:xfrm>
            <a:off x="6988444" y="4046832"/>
            <a:ext cx="591132" cy="591132"/>
          </a:xfrm>
          <a:prstGeom prst="rect">
            <a:avLst/>
          </a:prstGeom>
          <a:noFill/>
          <a:ln>
            <a:noFill/>
          </a:ln>
        </p:spPr>
      </p:pic>
      <p:pic>
        <p:nvPicPr>
          <p:cNvPr descr="le fichier adobe dreamweaver php 01 icône - ico,png,icns,Icônes gratuites  télécharger" id="238" name="Google Shape;238;p6"/>
          <p:cNvPicPr preferRelativeResize="0"/>
          <p:nvPr/>
        </p:nvPicPr>
        <p:blipFill rotWithShape="1">
          <a:blip r:embed="rId9">
            <a:alphaModFix/>
          </a:blip>
          <a:srcRect b="0" l="0" r="0" t="0"/>
          <a:stretch/>
        </p:blipFill>
        <p:spPr>
          <a:xfrm>
            <a:off x="7140844" y="4199232"/>
            <a:ext cx="591132" cy="591132"/>
          </a:xfrm>
          <a:prstGeom prst="rect">
            <a:avLst/>
          </a:prstGeom>
          <a:noFill/>
          <a:ln>
            <a:noFill/>
          </a:ln>
        </p:spPr>
      </p:pic>
      <p:pic>
        <p:nvPicPr>
          <p:cNvPr descr="le fichier adobe dreamweaver php 01 icône - ico,png,icns,Icônes gratuites  télécharger" id="239" name="Google Shape;239;p6"/>
          <p:cNvPicPr preferRelativeResize="0"/>
          <p:nvPr/>
        </p:nvPicPr>
        <p:blipFill rotWithShape="1">
          <a:blip r:embed="rId9">
            <a:alphaModFix/>
          </a:blip>
          <a:srcRect b="0" l="0" r="0" t="0"/>
          <a:stretch/>
        </p:blipFill>
        <p:spPr>
          <a:xfrm>
            <a:off x="7293244" y="4351632"/>
            <a:ext cx="591132" cy="591132"/>
          </a:xfrm>
          <a:prstGeom prst="rect">
            <a:avLst/>
          </a:prstGeom>
          <a:noFill/>
          <a:ln>
            <a:noFill/>
          </a:ln>
        </p:spPr>
      </p:pic>
      <p:pic>
        <p:nvPicPr>
          <p:cNvPr descr="icône Database 1 en PNG, ICO ou ICNS | Icônes vectorielles gratuites" id="240" name="Google Shape;240;p6"/>
          <p:cNvPicPr preferRelativeResize="0"/>
          <p:nvPr/>
        </p:nvPicPr>
        <p:blipFill rotWithShape="1">
          <a:blip r:embed="rId10">
            <a:alphaModFix/>
          </a:blip>
          <a:srcRect b="0" l="0" r="0" t="0"/>
          <a:stretch/>
        </p:blipFill>
        <p:spPr>
          <a:xfrm>
            <a:off x="6579393" y="5686949"/>
            <a:ext cx="1122902" cy="1122902"/>
          </a:xfrm>
          <a:prstGeom prst="rect">
            <a:avLst/>
          </a:prstGeom>
          <a:noFill/>
          <a:ln>
            <a:noFill/>
          </a:ln>
        </p:spPr>
      </p:pic>
      <p:grpSp>
        <p:nvGrpSpPr>
          <p:cNvPr id="241" name="Google Shape;241;p6"/>
          <p:cNvGrpSpPr/>
          <p:nvPr/>
        </p:nvGrpSpPr>
        <p:grpSpPr>
          <a:xfrm>
            <a:off x="4490634" y="2851073"/>
            <a:ext cx="1855922" cy="338554"/>
            <a:chOff x="4490634" y="2851073"/>
            <a:chExt cx="1855922" cy="338554"/>
          </a:xfrm>
        </p:grpSpPr>
        <p:cxnSp>
          <p:nvCxnSpPr>
            <p:cNvPr id="242" name="Google Shape;242;p6"/>
            <p:cNvCxnSpPr/>
            <p:nvPr/>
          </p:nvCxnSpPr>
          <p:spPr>
            <a:xfrm>
              <a:off x="4490634" y="3171662"/>
              <a:ext cx="1855922" cy="0"/>
            </a:xfrm>
            <a:prstGeom prst="straightConnector1">
              <a:avLst/>
            </a:prstGeom>
            <a:noFill/>
            <a:ln cap="rnd" cmpd="sng" w="12700">
              <a:solidFill>
                <a:schemeClr val="accent1"/>
              </a:solidFill>
              <a:prstDash val="solid"/>
              <a:round/>
              <a:headEnd len="sm" w="sm" type="none"/>
              <a:tailEnd len="med" w="med" type="triangle"/>
            </a:ln>
          </p:spPr>
        </p:cxnSp>
        <p:sp>
          <p:nvSpPr>
            <p:cNvPr id="243" name="Google Shape;243;p6"/>
            <p:cNvSpPr txBox="1"/>
            <p:nvPr/>
          </p:nvSpPr>
          <p:spPr>
            <a:xfrm>
              <a:off x="4706156" y="2851073"/>
              <a:ext cx="142487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chemeClr val="dk1"/>
                  </a:solidFill>
                  <a:latin typeface="Trebuchet MS"/>
                  <a:ea typeface="Trebuchet MS"/>
                  <a:cs typeface="Trebuchet MS"/>
                  <a:sym typeface="Trebuchet MS"/>
                </a:rPr>
                <a:t>HTTP request</a:t>
              </a:r>
              <a:endParaRPr b="0" i="0" sz="1600" u="none" cap="none" strike="noStrike">
                <a:solidFill>
                  <a:schemeClr val="dk1"/>
                </a:solidFill>
                <a:latin typeface="Trebuchet MS"/>
                <a:ea typeface="Trebuchet MS"/>
                <a:cs typeface="Trebuchet MS"/>
                <a:sym typeface="Trebuchet MS"/>
              </a:endParaRPr>
            </a:p>
          </p:txBody>
        </p:sp>
      </p:grpSp>
      <p:grpSp>
        <p:nvGrpSpPr>
          <p:cNvPr id="244" name="Google Shape;244;p6"/>
          <p:cNvGrpSpPr/>
          <p:nvPr/>
        </p:nvGrpSpPr>
        <p:grpSpPr>
          <a:xfrm>
            <a:off x="7245226" y="5069692"/>
            <a:ext cx="1278299" cy="546315"/>
            <a:chOff x="7470183" y="5091193"/>
            <a:chExt cx="1278299" cy="546315"/>
          </a:xfrm>
        </p:grpSpPr>
        <p:cxnSp>
          <p:nvCxnSpPr>
            <p:cNvPr id="245" name="Google Shape;245;p6"/>
            <p:cNvCxnSpPr/>
            <p:nvPr/>
          </p:nvCxnSpPr>
          <p:spPr>
            <a:xfrm>
              <a:off x="7470183" y="5091193"/>
              <a:ext cx="0" cy="546315"/>
            </a:xfrm>
            <a:prstGeom prst="straightConnector1">
              <a:avLst/>
            </a:prstGeom>
            <a:noFill/>
            <a:ln cap="rnd" cmpd="sng" w="12700">
              <a:solidFill>
                <a:schemeClr val="accent1"/>
              </a:solidFill>
              <a:prstDash val="solid"/>
              <a:round/>
              <a:headEnd len="sm" w="sm" type="none"/>
              <a:tailEnd len="med" w="med" type="triangle"/>
            </a:ln>
          </p:spPr>
        </p:cxnSp>
        <p:sp>
          <p:nvSpPr>
            <p:cNvPr id="246" name="Google Shape;246;p6"/>
            <p:cNvSpPr txBox="1"/>
            <p:nvPr/>
          </p:nvSpPr>
          <p:spPr>
            <a:xfrm>
              <a:off x="7470183" y="5157033"/>
              <a:ext cx="12782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chemeClr val="dk1"/>
                  </a:solidFill>
                  <a:latin typeface="Trebuchet MS"/>
                  <a:ea typeface="Trebuchet MS"/>
                  <a:cs typeface="Trebuchet MS"/>
                  <a:sym typeface="Trebuchet MS"/>
                </a:rPr>
                <a:t>SQL request</a:t>
              </a:r>
              <a:endParaRPr b="0" i="0" sz="1600" u="none" cap="none" strike="noStrike">
                <a:solidFill>
                  <a:schemeClr val="dk1"/>
                </a:solidFill>
                <a:latin typeface="Trebuchet MS"/>
                <a:ea typeface="Trebuchet MS"/>
                <a:cs typeface="Trebuchet MS"/>
                <a:sym typeface="Trebuchet MS"/>
              </a:endParaRPr>
            </a:p>
          </p:txBody>
        </p:sp>
      </p:grpSp>
      <p:grpSp>
        <p:nvGrpSpPr>
          <p:cNvPr id="247" name="Google Shape;247;p6"/>
          <p:cNvGrpSpPr/>
          <p:nvPr/>
        </p:nvGrpSpPr>
        <p:grpSpPr>
          <a:xfrm>
            <a:off x="5710145" y="5073746"/>
            <a:ext cx="1288633" cy="537908"/>
            <a:chOff x="6168635" y="5062780"/>
            <a:chExt cx="1288633" cy="537908"/>
          </a:xfrm>
        </p:grpSpPr>
        <p:cxnSp>
          <p:nvCxnSpPr>
            <p:cNvPr id="248" name="Google Shape;248;p6"/>
            <p:cNvCxnSpPr/>
            <p:nvPr/>
          </p:nvCxnSpPr>
          <p:spPr>
            <a:xfrm rot="10800000">
              <a:off x="7457268" y="5062780"/>
              <a:ext cx="0" cy="537908"/>
            </a:xfrm>
            <a:prstGeom prst="straightConnector1">
              <a:avLst/>
            </a:prstGeom>
            <a:noFill/>
            <a:ln cap="rnd" cmpd="sng" w="12700">
              <a:solidFill>
                <a:schemeClr val="accent1"/>
              </a:solidFill>
              <a:prstDash val="solid"/>
              <a:round/>
              <a:headEnd len="sm" w="sm" type="none"/>
              <a:tailEnd len="med" w="med" type="triangle"/>
            </a:ln>
          </p:spPr>
        </p:cxnSp>
        <p:sp>
          <p:nvSpPr>
            <p:cNvPr id="249" name="Google Shape;249;p6"/>
            <p:cNvSpPr txBox="1"/>
            <p:nvPr/>
          </p:nvSpPr>
          <p:spPr>
            <a:xfrm>
              <a:off x="6168635" y="5184107"/>
              <a:ext cx="12782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chemeClr val="dk1"/>
                  </a:solidFill>
                  <a:latin typeface="Trebuchet MS"/>
                  <a:ea typeface="Trebuchet MS"/>
                  <a:cs typeface="Trebuchet MS"/>
                  <a:sym typeface="Trebuchet MS"/>
                </a:rPr>
                <a:t>SQL request</a:t>
              </a:r>
              <a:endParaRPr b="0" i="0" sz="1600" u="none" cap="none" strike="noStrike">
                <a:solidFill>
                  <a:schemeClr val="dk1"/>
                </a:solidFill>
                <a:latin typeface="Trebuchet MS"/>
                <a:ea typeface="Trebuchet MS"/>
                <a:cs typeface="Trebuchet MS"/>
                <a:sym typeface="Trebuchet MS"/>
              </a:endParaRPr>
            </a:p>
          </p:txBody>
        </p:sp>
      </p:grpSp>
      <p:grpSp>
        <p:nvGrpSpPr>
          <p:cNvPr id="250" name="Google Shape;250;p6"/>
          <p:cNvGrpSpPr/>
          <p:nvPr/>
        </p:nvGrpSpPr>
        <p:grpSpPr>
          <a:xfrm>
            <a:off x="4490634" y="3471758"/>
            <a:ext cx="1865415" cy="338554"/>
            <a:chOff x="2625219" y="2833108"/>
            <a:chExt cx="1865415" cy="338554"/>
          </a:xfrm>
        </p:grpSpPr>
        <p:cxnSp>
          <p:nvCxnSpPr>
            <p:cNvPr id="251" name="Google Shape;251;p6"/>
            <p:cNvCxnSpPr/>
            <p:nvPr/>
          </p:nvCxnSpPr>
          <p:spPr>
            <a:xfrm rot="10800000">
              <a:off x="2625219" y="3171662"/>
              <a:ext cx="1865415" cy="0"/>
            </a:xfrm>
            <a:prstGeom prst="straightConnector1">
              <a:avLst/>
            </a:prstGeom>
            <a:noFill/>
            <a:ln cap="rnd" cmpd="sng" w="12700">
              <a:solidFill>
                <a:schemeClr val="accent1"/>
              </a:solidFill>
              <a:prstDash val="solid"/>
              <a:round/>
              <a:headEnd len="sm" w="sm" type="none"/>
              <a:tailEnd len="med" w="med" type="triangle"/>
            </a:ln>
          </p:spPr>
        </p:cxnSp>
        <p:sp>
          <p:nvSpPr>
            <p:cNvPr id="252" name="Google Shape;252;p6"/>
            <p:cNvSpPr txBox="1"/>
            <p:nvPr/>
          </p:nvSpPr>
          <p:spPr>
            <a:xfrm>
              <a:off x="2841103" y="2833108"/>
              <a:ext cx="15688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chemeClr val="dk1"/>
                  </a:solidFill>
                  <a:latin typeface="Trebuchet MS"/>
                  <a:ea typeface="Trebuchet MS"/>
                  <a:cs typeface="Trebuchet MS"/>
                  <a:sym typeface="Trebuchet MS"/>
                </a:rPr>
                <a:t>HTTP Response</a:t>
              </a:r>
              <a:endParaRPr b="0" i="0" sz="1600" u="none" cap="none" strike="noStrike">
                <a:solidFill>
                  <a:schemeClr val="dk1"/>
                </a:solidFill>
                <a:latin typeface="Trebuchet MS"/>
                <a:ea typeface="Trebuchet MS"/>
                <a:cs typeface="Trebuchet MS"/>
                <a:sym typeface="Trebuchet MS"/>
              </a:endParaRPr>
            </a:p>
          </p:txBody>
        </p:sp>
      </p:grpSp>
      <p:pic>
        <p:nvPicPr>
          <p:cNvPr descr="Html, html document, html extension, html file, html format icon - Download  on Iconfinder" id="253" name="Google Shape;253;p6"/>
          <p:cNvPicPr preferRelativeResize="0"/>
          <p:nvPr/>
        </p:nvPicPr>
        <p:blipFill rotWithShape="1">
          <a:blip r:embed="rId11">
            <a:alphaModFix/>
          </a:blip>
          <a:srcRect b="0" l="0" r="0" t="0"/>
          <a:stretch/>
        </p:blipFill>
        <p:spPr>
          <a:xfrm>
            <a:off x="5179255" y="3858964"/>
            <a:ext cx="338308" cy="37573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Les 6 contraintes de REST (1/3)</a:t>
            </a:r>
            <a:endParaRPr/>
          </a:p>
        </p:txBody>
      </p:sp>
      <p:sp>
        <p:nvSpPr>
          <p:cNvPr id="852" name="Google Shape;852;p82"/>
          <p:cNvSpPr txBox="1"/>
          <p:nvPr>
            <p:ph idx="1" type="body"/>
          </p:nvPr>
        </p:nvSpPr>
        <p:spPr>
          <a:xfrm>
            <a:off x="677334" y="1628775"/>
            <a:ext cx="4235986" cy="4920159"/>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1440"/>
              <a:buChar char="►"/>
            </a:pPr>
            <a:r>
              <a:rPr lang="fr-FR"/>
              <a:t>1) Une API REST doit être client / serveur</a:t>
            </a:r>
            <a:endParaRPr/>
          </a:p>
          <a:p>
            <a:pPr indent="-285750" lvl="1" marL="742950" rtl="0" algn="l">
              <a:lnSpc>
                <a:spcPct val="100000"/>
              </a:lnSpc>
              <a:spcBef>
                <a:spcPts val="1000"/>
              </a:spcBef>
              <a:spcAft>
                <a:spcPts val="0"/>
              </a:spcAft>
              <a:buSzPts val="1280"/>
              <a:buChar char="►"/>
            </a:pPr>
            <a:r>
              <a:rPr lang="fr-FR"/>
              <a:t>Un client va venir interroger votre API (le serveur)</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2) Une API REST doit être stateless (sans état) : on ne doit pas garder en mémoire des requêtes précédentes</a:t>
            </a:r>
            <a:endParaRPr/>
          </a:p>
          <a:p>
            <a:pPr indent="-285750" lvl="1" marL="742950" rtl="0" algn="l">
              <a:lnSpc>
                <a:spcPct val="100000"/>
              </a:lnSpc>
              <a:spcBef>
                <a:spcPts val="1000"/>
              </a:spcBef>
              <a:spcAft>
                <a:spcPts val="0"/>
              </a:spcAft>
              <a:buSzPts val="1280"/>
              <a:buChar char="►"/>
            </a:pPr>
            <a:r>
              <a:rPr lang="fr-FR"/>
              <a:t>🡪 Pas de sessions côté serveur (mais OK côté client…)</a:t>
            </a:r>
            <a:endParaRPr/>
          </a:p>
          <a:p>
            <a:pPr indent="-285750" lvl="1" marL="742950" rtl="0" algn="l">
              <a:lnSpc>
                <a:spcPct val="100000"/>
              </a:lnSpc>
              <a:spcBef>
                <a:spcPts val="1000"/>
              </a:spcBef>
              <a:spcAft>
                <a:spcPts val="0"/>
              </a:spcAft>
              <a:buSzPts val="1280"/>
              <a:buChar char="►"/>
            </a:pPr>
            <a:r>
              <a:rPr lang="fr-FR"/>
              <a:t>Chaque requête doit contenir toutes les informations nécessaires à sa réalisation</a:t>
            </a:r>
            <a:endParaRPr/>
          </a:p>
        </p:txBody>
      </p:sp>
      <p:pic>
        <p:nvPicPr>
          <p:cNvPr id="853" name="Google Shape;853;p82"/>
          <p:cNvPicPr preferRelativeResize="0"/>
          <p:nvPr/>
        </p:nvPicPr>
        <p:blipFill rotWithShape="1">
          <a:blip r:embed="rId3">
            <a:alphaModFix/>
          </a:blip>
          <a:srcRect b="0" l="0" r="0" t="0"/>
          <a:stretch/>
        </p:blipFill>
        <p:spPr>
          <a:xfrm>
            <a:off x="6042914" y="1628775"/>
            <a:ext cx="5596837" cy="1470964"/>
          </a:xfrm>
          <a:prstGeom prst="rect">
            <a:avLst/>
          </a:prstGeom>
          <a:noFill/>
          <a:ln>
            <a:noFill/>
          </a:ln>
        </p:spPr>
      </p:pic>
      <p:sp>
        <p:nvSpPr>
          <p:cNvPr id="854" name="Google Shape;854;p82"/>
          <p:cNvSpPr txBox="1"/>
          <p:nvPr/>
        </p:nvSpPr>
        <p:spPr>
          <a:xfrm>
            <a:off x="6556713" y="3099739"/>
            <a:ext cx="465206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Trebuchet MS"/>
                <a:ea typeface="Trebuchet MS"/>
                <a:cs typeface="Trebuchet MS"/>
                <a:sym typeface="Trebuchet MS"/>
              </a:rPr>
              <a:t>Ici le FrontEnd ne sert qu’à mettre en forme la liste des utilisateurs (donnée pure, en JSON)</a:t>
            </a:r>
            <a:endParaRPr b="0" i="0" sz="1400" u="none" cap="none" strike="noStrike">
              <a:solidFill>
                <a:srgbClr val="000000"/>
              </a:solidFill>
              <a:latin typeface="Arial"/>
              <a:ea typeface="Arial"/>
              <a:cs typeface="Arial"/>
              <a:sym typeface="Arial"/>
            </a:endParaRPr>
          </a:p>
        </p:txBody>
      </p:sp>
      <p:grpSp>
        <p:nvGrpSpPr>
          <p:cNvPr id="855" name="Google Shape;855;p82"/>
          <p:cNvGrpSpPr/>
          <p:nvPr/>
        </p:nvGrpSpPr>
        <p:grpSpPr>
          <a:xfrm>
            <a:off x="5936664" y="4118914"/>
            <a:ext cx="2516268" cy="2009849"/>
            <a:chOff x="2311400" y="2095500"/>
            <a:chExt cx="6057900" cy="4838700"/>
          </a:xfrm>
        </p:grpSpPr>
        <p:sp>
          <p:nvSpPr>
            <p:cNvPr id="856" name="Google Shape;856;p82"/>
            <p:cNvSpPr/>
            <p:nvPr/>
          </p:nvSpPr>
          <p:spPr>
            <a:xfrm>
              <a:off x="2311400" y="2095500"/>
              <a:ext cx="6057900" cy="4838700"/>
            </a:xfrm>
            <a:custGeom>
              <a:rect b="b" l="l" r="r" t="t"/>
              <a:pathLst>
                <a:path extrusionOk="0" h="4838700" w="6057900">
                  <a:moveTo>
                    <a:pt x="6057900" y="0"/>
                  </a:moveTo>
                  <a:lnTo>
                    <a:pt x="0" y="0"/>
                  </a:lnTo>
                  <a:lnTo>
                    <a:pt x="0" y="4838700"/>
                  </a:lnTo>
                  <a:lnTo>
                    <a:pt x="6057900" y="4838700"/>
                  </a:lnTo>
                  <a:lnTo>
                    <a:pt x="605790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57" name="Google Shape;857;p82"/>
            <p:cNvSpPr/>
            <p:nvPr/>
          </p:nvSpPr>
          <p:spPr>
            <a:xfrm>
              <a:off x="2579700" y="3199066"/>
              <a:ext cx="804887" cy="69326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58" name="Google Shape;858;p82"/>
            <p:cNvSpPr/>
            <p:nvPr/>
          </p:nvSpPr>
          <p:spPr>
            <a:xfrm>
              <a:off x="2579698" y="3194642"/>
              <a:ext cx="800735" cy="697230"/>
            </a:xfrm>
            <a:custGeom>
              <a:rect b="b" l="l" r="r" t="t"/>
              <a:pathLst>
                <a:path extrusionOk="0" h="697229" w="800735">
                  <a:moveTo>
                    <a:pt x="129736" y="603069"/>
                  </a:moveTo>
                  <a:lnTo>
                    <a:pt x="176748" y="625158"/>
                  </a:lnTo>
                  <a:lnTo>
                    <a:pt x="225011" y="644325"/>
                  </a:lnTo>
                  <a:lnTo>
                    <a:pt x="274371" y="660549"/>
                  </a:lnTo>
                  <a:lnTo>
                    <a:pt x="324672" y="673810"/>
                  </a:lnTo>
                  <a:lnTo>
                    <a:pt x="375759" y="684086"/>
                  </a:lnTo>
                  <a:lnTo>
                    <a:pt x="427476" y="691357"/>
                  </a:lnTo>
                  <a:lnTo>
                    <a:pt x="479670" y="695602"/>
                  </a:lnTo>
                  <a:lnTo>
                    <a:pt x="532184" y="696801"/>
                  </a:lnTo>
                  <a:lnTo>
                    <a:pt x="565721" y="694148"/>
                  </a:lnTo>
                  <a:lnTo>
                    <a:pt x="598597" y="687516"/>
                  </a:lnTo>
                  <a:lnTo>
                    <a:pt x="630479" y="676905"/>
                  </a:lnTo>
                  <a:lnTo>
                    <a:pt x="661038" y="662314"/>
                  </a:lnTo>
                  <a:lnTo>
                    <a:pt x="672773" y="670784"/>
                  </a:lnTo>
                  <a:lnTo>
                    <a:pt x="686080" y="675026"/>
                  </a:lnTo>
                  <a:lnTo>
                    <a:pt x="699884" y="675122"/>
                  </a:lnTo>
                  <a:lnTo>
                    <a:pt x="713109" y="671157"/>
                  </a:lnTo>
                  <a:lnTo>
                    <a:pt x="740661" y="654466"/>
                  </a:lnTo>
                  <a:lnTo>
                    <a:pt x="764739" y="633797"/>
                  </a:lnTo>
                  <a:lnTo>
                    <a:pt x="784845" y="609479"/>
                  </a:lnTo>
                  <a:lnTo>
                    <a:pt x="800482" y="581846"/>
                  </a:lnTo>
                  <a:lnTo>
                    <a:pt x="800482" y="327178"/>
                  </a:lnTo>
                  <a:lnTo>
                    <a:pt x="794225" y="277952"/>
                  </a:lnTo>
                  <a:lnTo>
                    <a:pt x="781039" y="230820"/>
                  </a:lnTo>
                  <a:lnTo>
                    <a:pt x="761357" y="186383"/>
                  </a:lnTo>
                  <a:lnTo>
                    <a:pt x="735614" y="145240"/>
                  </a:lnTo>
                  <a:lnTo>
                    <a:pt x="704245" y="107994"/>
                  </a:lnTo>
                  <a:lnTo>
                    <a:pt x="667685" y="75245"/>
                  </a:lnTo>
                  <a:lnTo>
                    <a:pt x="626366" y="47594"/>
                  </a:lnTo>
                  <a:lnTo>
                    <a:pt x="580725" y="25643"/>
                  </a:lnTo>
                </a:path>
                <a:path extrusionOk="0" h="697229" w="800735">
                  <a:moveTo>
                    <a:pt x="219757" y="0"/>
                  </a:moveTo>
                  <a:lnTo>
                    <a:pt x="173862" y="22906"/>
                  </a:lnTo>
                  <a:lnTo>
                    <a:pt x="132425" y="51439"/>
                  </a:lnTo>
                  <a:lnTo>
                    <a:pt x="95849" y="85008"/>
                  </a:lnTo>
                  <a:lnTo>
                    <a:pt x="64537" y="123023"/>
                  </a:lnTo>
                  <a:lnTo>
                    <a:pt x="38893" y="164893"/>
                  </a:lnTo>
                  <a:lnTo>
                    <a:pt x="19319" y="210026"/>
                  </a:lnTo>
                  <a:lnTo>
                    <a:pt x="6221" y="257834"/>
                  </a:lnTo>
                  <a:lnTo>
                    <a:pt x="0" y="307724"/>
                  </a:lnTo>
                  <a:lnTo>
                    <a:pt x="882" y="452743"/>
                  </a:lnTo>
                  <a:lnTo>
                    <a:pt x="12907" y="505026"/>
                  </a:lnTo>
                  <a:lnTo>
                    <a:pt x="46775" y="547360"/>
                  </a:lnTo>
                  <a:lnTo>
                    <a:pt x="85994" y="560044"/>
                  </a:lnTo>
                  <a:lnTo>
                    <a:pt x="99729" y="556202"/>
                  </a:lnTo>
                  <a:lnTo>
                    <a:pt x="102680" y="570365"/>
                  </a:lnTo>
                  <a:lnTo>
                    <a:pt x="108775" y="583283"/>
                  </a:lnTo>
                  <a:lnTo>
                    <a:pt x="117849" y="594378"/>
                  </a:lnTo>
                  <a:lnTo>
                    <a:pt x="129736" y="603069"/>
                  </a:lnTo>
                </a:path>
              </a:pathLst>
            </a:custGeom>
            <a:noFill/>
            <a:ln cap="flat" cmpd="sng" w="13250">
              <a:solidFill>
                <a:srgbClr val="3737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59" name="Google Shape;859;p82"/>
            <p:cNvSpPr/>
            <p:nvPr/>
          </p:nvSpPr>
          <p:spPr>
            <a:xfrm>
              <a:off x="2763266" y="2831211"/>
              <a:ext cx="466001" cy="46689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0" name="Google Shape;860;p82"/>
            <p:cNvSpPr/>
            <p:nvPr/>
          </p:nvSpPr>
          <p:spPr>
            <a:xfrm>
              <a:off x="2746054" y="2814856"/>
              <a:ext cx="488951" cy="48014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1" name="Google Shape;861;p82"/>
            <p:cNvSpPr/>
            <p:nvPr/>
          </p:nvSpPr>
          <p:spPr>
            <a:xfrm>
              <a:off x="2668994" y="3191104"/>
              <a:ext cx="579755" cy="666115"/>
            </a:xfrm>
            <a:custGeom>
              <a:rect b="b" l="l" r="r" t="t"/>
              <a:pathLst>
                <a:path extrusionOk="0" h="666114" w="579755">
                  <a:moveTo>
                    <a:pt x="10433" y="559740"/>
                  </a:moveTo>
                  <a:lnTo>
                    <a:pt x="3269" y="508800"/>
                  </a:lnTo>
                  <a:lnTo>
                    <a:pt x="0" y="458050"/>
                  </a:lnTo>
                  <a:lnTo>
                    <a:pt x="594" y="407613"/>
                  </a:lnTo>
                  <a:lnTo>
                    <a:pt x="5024" y="357613"/>
                  </a:lnTo>
                  <a:lnTo>
                    <a:pt x="13260" y="308173"/>
                  </a:lnTo>
                  <a:lnTo>
                    <a:pt x="25273" y="259417"/>
                  </a:lnTo>
                  <a:lnTo>
                    <a:pt x="41034" y="211469"/>
                  </a:lnTo>
                  <a:lnTo>
                    <a:pt x="60515" y="164452"/>
                  </a:lnTo>
                  <a:lnTo>
                    <a:pt x="83685" y="118491"/>
                  </a:lnTo>
                </a:path>
                <a:path extrusionOk="0" h="666114" w="579755">
                  <a:moveTo>
                    <a:pt x="571742" y="665851"/>
                  </a:moveTo>
                  <a:lnTo>
                    <a:pt x="576547" y="613654"/>
                  </a:lnTo>
                  <a:lnTo>
                    <a:pt x="579194" y="561435"/>
                  </a:lnTo>
                  <a:lnTo>
                    <a:pt x="579685" y="509238"/>
                  </a:lnTo>
                  <a:lnTo>
                    <a:pt x="578018" y="457107"/>
                  </a:lnTo>
                  <a:lnTo>
                    <a:pt x="574193" y="405084"/>
                  </a:lnTo>
                  <a:lnTo>
                    <a:pt x="568211" y="353214"/>
                  </a:lnTo>
                  <a:lnTo>
                    <a:pt x="560072" y="301541"/>
                  </a:lnTo>
                  <a:lnTo>
                    <a:pt x="549776" y="250108"/>
                  </a:lnTo>
                  <a:lnTo>
                    <a:pt x="537322" y="198959"/>
                  </a:lnTo>
                </a:path>
                <a:path extrusionOk="0" h="666114" w="579755">
                  <a:moveTo>
                    <a:pt x="131344" y="0"/>
                  </a:moveTo>
                  <a:lnTo>
                    <a:pt x="163886" y="34873"/>
                  </a:lnTo>
                  <a:lnTo>
                    <a:pt x="201714" y="61788"/>
                  </a:lnTo>
                  <a:lnTo>
                    <a:pt x="243493" y="80578"/>
                  </a:lnTo>
                  <a:lnTo>
                    <a:pt x="287888" y="91079"/>
                  </a:lnTo>
                  <a:lnTo>
                    <a:pt x="333566" y="93124"/>
                  </a:lnTo>
                  <a:lnTo>
                    <a:pt x="379192" y="86547"/>
                  </a:lnTo>
                  <a:lnTo>
                    <a:pt x="423432" y="71183"/>
                  </a:lnTo>
                  <a:lnTo>
                    <a:pt x="464952" y="46866"/>
                  </a:lnTo>
                </a:path>
                <a:path extrusionOk="0" h="666114" w="579755">
                  <a:moveTo>
                    <a:pt x="464952" y="46866"/>
                  </a:moveTo>
                  <a:lnTo>
                    <a:pt x="471557" y="41546"/>
                  </a:lnTo>
                  <a:lnTo>
                    <a:pt x="478080" y="36144"/>
                  </a:lnTo>
                  <a:lnTo>
                    <a:pt x="484437" y="30576"/>
                  </a:lnTo>
                  <a:lnTo>
                    <a:pt x="490546" y="24759"/>
                  </a:lnTo>
                </a:path>
              </a:pathLst>
            </a:custGeom>
            <a:noFill/>
            <a:ln cap="flat" cmpd="sng" w="13250">
              <a:solidFill>
                <a:srgbClr val="55555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2" name="Google Shape;862;p82"/>
            <p:cNvSpPr/>
            <p:nvPr/>
          </p:nvSpPr>
          <p:spPr>
            <a:xfrm>
              <a:off x="2579698" y="2821703"/>
              <a:ext cx="800735" cy="1069975"/>
            </a:xfrm>
            <a:custGeom>
              <a:rect b="b" l="l" r="r" t="t"/>
              <a:pathLst>
                <a:path extrusionOk="0" h="1069975" w="800735">
                  <a:moveTo>
                    <a:pt x="219757" y="372938"/>
                  </a:moveTo>
                  <a:lnTo>
                    <a:pt x="174405" y="396137"/>
                  </a:lnTo>
                  <a:lnTo>
                    <a:pt x="133294" y="424889"/>
                  </a:lnTo>
                  <a:lnTo>
                    <a:pt x="96857" y="458616"/>
                  </a:lnTo>
                  <a:lnTo>
                    <a:pt x="65530" y="496736"/>
                  </a:lnTo>
                  <a:lnTo>
                    <a:pt x="39746" y="538669"/>
                  </a:lnTo>
                  <a:lnTo>
                    <a:pt x="19940" y="583836"/>
                  </a:lnTo>
                  <a:lnTo>
                    <a:pt x="6546" y="631655"/>
                  </a:lnTo>
                  <a:lnTo>
                    <a:pt x="0" y="681547"/>
                  </a:lnTo>
                  <a:lnTo>
                    <a:pt x="882" y="825682"/>
                  </a:lnTo>
                  <a:lnTo>
                    <a:pt x="12907" y="877965"/>
                  </a:lnTo>
                  <a:lnTo>
                    <a:pt x="46775" y="920299"/>
                  </a:lnTo>
                  <a:lnTo>
                    <a:pt x="85994" y="932982"/>
                  </a:lnTo>
                  <a:lnTo>
                    <a:pt x="99729" y="929141"/>
                  </a:lnTo>
                  <a:lnTo>
                    <a:pt x="102680" y="943304"/>
                  </a:lnTo>
                  <a:lnTo>
                    <a:pt x="129736" y="976008"/>
                  </a:lnTo>
                  <a:lnTo>
                    <a:pt x="176748" y="998097"/>
                  </a:lnTo>
                  <a:lnTo>
                    <a:pt x="225011" y="1017264"/>
                  </a:lnTo>
                  <a:lnTo>
                    <a:pt x="274371" y="1033488"/>
                  </a:lnTo>
                  <a:lnTo>
                    <a:pt x="324672" y="1046749"/>
                  </a:lnTo>
                  <a:lnTo>
                    <a:pt x="375759" y="1057025"/>
                  </a:lnTo>
                  <a:lnTo>
                    <a:pt x="427476" y="1064296"/>
                  </a:lnTo>
                  <a:lnTo>
                    <a:pt x="479670" y="1068541"/>
                  </a:lnTo>
                  <a:lnTo>
                    <a:pt x="532184" y="1069740"/>
                  </a:lnTo>
                  <a:lnTo>
                    <a:pt x="565721" y="1067087"/>
                  </a:lnTo>
                  <a:lnTo>
                    <a:pt x="598597" y="1060455"/>
                  </a:lnTo>
                  <a:lnTo>
                    <a:pt x="630479" y="1049844"/>
                  </a:lnTo>
                  <a:lnTo>
                    <a:pt x="661038" y="1035253"/>
                  </a:lnTo>
                  <a:lnTo>
                    <a:pt x="672773" y="1043723"/>
                  </a:lnTo>
                  <a:lnTo>
                    <a:pt x="686080" y="1047965"/>
                  </a:lnTo>
                  <a:lnTo>
                    <a:pt x="699884" y="1048061"/>
                  </a:lnTo>
                  <a:lnTo>
                    <a:pt x="713109" y="1044096"/>
                  </a:lnTo>
                  <a:lnTo>
                    <a:pt x="740661" y="1027405"/>
                  </a:lnTo>
                  <a:lnTo>
                    <a:pt x="764739" y="1006736"/>
                  </a:lnTo>
                  <a:lnTo>
                    <a:pt x="784845" y="982418"/>
                  </a:lnTo>
                  <a:lnTo>
                    <a:pt x="800482" y="954785"/>
                  </a:lnTo>
                  <a:lnTo>
                    <a:pt x="800482" y="723992"/>
                  </a:lnTo>
                  <a:lnTo>
                    <a:pt x="798351" y="676850"/>
                  </a:lnTo>
                  <a:lnTo>
                    <a:pt x="789834" y="631266"/>
                  </a:lnTo>
                  <a:lnTo>
                    <a:pt x="775280" y="587749"/>
                  </a:lnTo>
                  <a:lnTo>
                    <a:pt x="755040" y="546809"/>
                  </a:lnTo>
                  <a:lnTo>
                    <a:pt x="729460" y="508954"/>
                  </a:lnTo>
                  <a:lnTo>
                    <a:pt x="698890" y="474694"/>
                  </a:lnTo>
                  <a:lnTo>
                    <a:pt x="663678" y="444540"/>
                  </a:lnTo>
                  <a:lnTo>
                    <a:pt x="624174" y="418999"/>
                  </a:lnTo>
                  <a:lnTo>
                    <a:pt x="580725" y="398582"/>
                  </a:lnTo>
                  <a:lnTo>
                    <a:pt x="578960" y="398582"/>
                  </a:lnTo>
                  <a:lnTo>
                    <a:pt x="609365" y="361704"/>
                  </a:lnTo>
                  <a:lnTo>
                    <a:pt x="631072" y="320919"/>
                  </a:lnTo>
                  <a:lnTo>
                    <a:pt x="644071" y="277543"/>
                  </a:lnTo>
                  <a:lnTo>
                    <a:pt x="648351" y="232893"/>
                  </a:lnTo>
                  <a:lnTo>
                    <a:pt x="643902" y="188284"/>
                  </a:lnTo>
                  <a:lnTo>
                    <a:pt x="630714" y="145033"/>
                  </a:lnTo>
                  <a:lnTo>
                    <a:pt x="608775" y="104455"/>
                  </a:lnTo>
                  <a:lnTo>
                    <a:pt x="578077" y="67867"/>
                  </a:lnTo>
                  <a:lnTo>
                    <a:pt x="540823" y="38019"/>
                  </a:lnTo>
                  <a:lnTo>
                    <a:pt x="499474" y="16773"/>
                  </a:lnTo>
                  <a:lnTo>
                    <a:pt x="455394" y="4106"/>
                  </a:lnTo>
                  <a:lnTo>
                    <a:pt x="409949" y="0"/>
                  </a:lnTo>
                  <a:lnTo>
                    <a:pt x="364504" y="4431"/>
                  </a:lnTo>
                  <a:lnTo>
                    <a:pt x="320424" y="17381"/>
                  </a:lnTo>
                  <a:lnTo>
                    <a:pt x="279075" y="38828"/>
                  </a:lnTo>
                  <a:lnTo>
                    <a:pt x="241821" y="68751"/>
                  </a:lnTo>
                  <a:lnTo>
                    <a:pt x="210494" y="106622"/>
                  </a:lnTo>
                  <a:lnTo>
                    <a:pt x="188430" y="148778"/>
                  </a:lnTo>
                  <a:lnTo>
                    <a:pt x="175706" y="193765"/>
                  </a:lnTo>
                  <a:lnTo>
                    <a:pt x="172400" y="240128"/>
                  </a:lnTo>
                  <a:lnTo>
                    <a:pt x="178588" y="286415"/>
                  </a:lnTo>
                  <a:lnTo>
                    <a:pt x="194348" y="331169"/>
                  </a:lnTo>
                  <a:lnTo>
                    <a:pt x="219757" y="372938"/>
                  </a:lnTo>
                  <a:close/>
                </a:path>
              </a:pathLst>
            </a:custGeom>
            <a:noFill/>
            <a:ln cap="flat" cmpd="sng" w="379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3" name="Google Shape;863;p82"/>
            <p:cNvSpPr/>
            <p:nvPr/>
          </p:nvSpPr>
          <p:spPr>
            <a:xfrm>
              <a:off x="7620889" y="3071736"/>
              <a:ext cx="564832" cy="90548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4" name="Google Shape;864;p82"/>
            <p:cNvSpPr/>
            <p:nvPr/>
          </p:nvSpPr>
          <p:spPr>
            <a:xfrm>
              <a:off x="7613827" y="3071729"/>
              <a:ext cx="569595" cy="894080"/>
            </a:xfrm>
            <a:custGeom>
              <a:rect b="b" l="l" r="r" t="t"/>
              <a:pathLst>
                <a:path extrusionOk="0" h="894079" w="569595">
                  <a:moveTo>
                    <a:pt x="0" y="893992"/>
                  </a:moveTo>
                  <a:lnTo>
                    <a:pt x="0" y="328946"/>
                  </a:lnTo>
                  <a:lnTo>
                    <a:pt x="569251" y="0"/>
                  </a:lnTo>
                  <a:lnTo>
                    <a:pt x="569251" y="565045"/>
                  </a:lnTo>
                  <a:lnTo>
                    <a:pt x="0" y="89399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5" name="Google Shape;865;p82"/>
            <p:cNvSpPr/>
            <p:nvPr/>
          </p:nvSpPr>
          <p:spPr>
            <a:xfrm>
              <a:off x="7613827" y="3071729"/>
              <a:ext cx="569595" cy="894080"/>
            </a:xfrm>
            <a:custGeom>
              <a:rect b="b" l="l" r="r" t="t"/>
              <a:pathLst>
                <a:path extrusionOk="0" h="894079" w="569595">
                  <a:moveTo>
                    <a:pt x="0" y="893992"/>
                  </a:moveTo>
                  <a:lnTo>
                    <a:pt x="569251" y="565045"/>
                  </a:lnTo>
                  <a:lnTo>
                    <a:pt x="569251" y="0"/>
                  </a:lnTo>
                  <a:lnTo>
                    <a:pt x="0" y="328946"/>
                  </a:lnTo>
                  <a:lnTo>
                    <a:pt x="0" y="893992"/>
                  </a:lnTo>
                  <a:close/>
                </a:path>
              </a:pathLst>
            </a:custGeom>
            <a:noFill/>
            <a:ln cap="flat" cmpd="sng" w="13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6" name="Google Shape;866;p82"/>
            <p:cNvSpPr/>
            <p:nvPr/>
          </p:nvSpPr>
          <p:spPr>
            <a:xfrm>
              <a:off x="6957199" y="3029280"/>
              <a:ext cx="663682" cy="94794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7" name="Google Shape;867;p82"/>
            <p:cNvSpPr/>
            <p:nvPr/>
          </p:nvSpPr>
          <p:spPr>
            <a:xfrm>
              <a:off x="6950141" y="3016904"/>
              <a:ext cx="664210" cy="949325"/>
            </a:xfrm>
            <a:custGeom>
              <a:rect b="b" l="l" r="r" t="t"/>
              <a:pathLst>
                <a:path extrusionOk="0" h="949325" w="664209">
                  <a:moveTo>
                    <a:pt x="663685" y="948816"/>
                  </a:moveTo>
                  <a:lnTo>
                    <a:pt x="0" y="565045"/>
                  </a:lnTo>
                  <a:lnTo>
                    <a:pt x="0" y="0"/>
                  </a:lnTo>
                  <a:lnTo>
                    <a:pt x="663685" y="383771"/>
                  </a:lnTo>
                  <a:lnTo>
                    <a:pt x="663685" y="94881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8" name="Google Shape;868;p82"/>
            <p:cNvSpPr/>
            <p:nvPr/>
          </p:nvSpPr>
          <p:spPr>
            <a:xfrm>
              <a:off x="6950141" y="3016904"/>
              <a:ext cx="664210" cy="949325"/>
            </a:xfrm>
            <a:custGeom>
              <a:rect b="b" l="l" r="r" t="t"/>
              <a:pathLst>
                <a:path extrusionOk="0" h="949325" w="664209">
                  <a:moveTo>
                    <a:pt x="0" y="565045"/>
                  </a:moveTo>
                  <a:lnTo>
                    <a:pt x="663685" y="948816"/>
                  </a:lnTo>
                  <a:lnTo>
                    <a:pt x="663685" y="383771"/>
                  </a:lnTo>
                  <a:lnTo>
                    <a:pt x="0" y="0"/>
                  </a:lnTo>
                  <a:lnTo>
                    <a:pt x="0" y="565045"/>
                  </a:lnTo>
                  <a:close/>
                </a:path>
              </a:pathLst>
            </a:custGeom>
            <a:noFill/>
            <a:ln cap="flat" cmpd="sng" w="13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69" name="Google Shape;869;p82"/>
            <p:cNvSpPr/>
            <p:nvPr/>
          </p:nvSpPr>
          <p:spPr>
            <a:xfrm>
              <a:off x="6906762" y="3588143"/>
              <a:ext cx="245451" cy="7781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0" name="Google Shape;870;p82"/>
            <p:cNvSpPr/>
            <p:nvPr/>
          </p:nvSpPr>
          <p:spPr>
            <a:xfrm>
              <a:off x="6906761" y="3651813"/>
              <a:ext cx="245745" cy="14604"/>
            </a:xfrm>
            <a:custGeom>
              <a:rect b="b" l="l" r="r" t="t"/>
              <a:pathLst>
                <a:path extrusionOk="0" h="14604" w="245745">
                  <a:moveTo>
                    <a:pt x="24208" y="0"/>
                  </a:moveTo>
                  <a:lnTo>
                    <a:pt x="0" y="14148"/>
                  </a:lnTo>
                  <a:lnTo>
                    <a:pt x="245451" y="14148"/>
                  </a:lnTo>
                  <a:lnTo>
                    <a:pt x="220572" y="0"/>
                  </a:lnTo>
                  <a:lnTo>
                    <a:pt x="24208"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1" name="Google Shape;871;p82"/>
            <p:cNvSpPr/>
            <p:nvPr/>
          </p:nvSpPr>
          <p:spPr>
            <a:xfrm>
              <a:off x="6882553" y="3665962"/>
              <a:ext cx="294640" cy="14604"/>
            </a:xfrm>
            <a:custGeom>
              <a:rect b="b" l="l" r="r" t="t"/>
              <a:pathLst>
                <a:path extrusionOk="0" h="14604" w="294640">
                  <a:moveTo>
                    <a:pt x="294539" y="14148"/>
                  </a:moveTo>
                  <a:lnTo>
                    <a:pt x="0" y="14148"/>
                  </a:lnTo>
                  <a:lnTo>
                    <a:pt x="24208" y="0"/>
                  </a:lnTo>
                  <a:lnTo>
                    <a:pt x="269660" y="0"/>
                  </a:lnTo>
                  <a:lnTo>
                    <a:pt x="294539" y="14148"/>
                  </a:lnTo>
                  <a:close/>
                </a:path>
              </a:pathLst>
            </a:custGeom>
            <a:solidFill>
              <a:srgbClr val="E6E6E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2" name="Google Shape;872;p82"/>
            <p:cNvSpPr/>
            <p:nvPr/>
          </p:nvSpPr>
          <p:spPr>
            <a:xfrm>
              <a:off x="6882553" y="3665962"/>
              <a:ext cx="294640" cy="14604"/>
            </a:xfrm>
            <a:custGeom>
              <a:rect b="b" l="l" r="r" t="t"/>
              <a:pathLst>
                <a:path extrusionOk="0" h="14604" w="294640">
                  <a:moveTo>
                    <a:pt x="24208" y="0"/>
                  </a:moveTo>
                  <a:lnTo>
                    <a:pt x="0" y="14148"/>
                  </a:lnTo>
                  <a:lnTo>
                    <a:pt x="294539" y="14148"/>
                  </a:lnTo>
                  <a:lnTo>
                    <a:pt x="269660" y="0"/>
                  </a:lnTo>
                  <a:lnTo>
                    <a:pt x="24208"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3" name="Google Shape;873;p82"/>
            <p:cNvSpPr/>
            <p:nvPr/>
          </p:nvSpPr>
          <p:spPr>
            <a:xfrm>
              <a:off x="6858355" y="3680110"/>
              <a:ext cx="344170" cy="14604"/>
            </a:xfrm>
            <a:custGeom>
              <a:rect b="b" l="l" r="r" t="t"/>
              <a:pathLst>
                <a:path extrusionOk="0" h="14604" w="344170">
                  <a:moveTo>
                    <a:pt x="343615" y="14148"/>
                  </a:moveTo>
                  <a:lnTo>
                    <a:pt x="0" y="14141"/>
                  </a:lnTo>
                  <a:lnTo>
                    <a:pt x="24197" y="0"/>
                  </a:lnTo>
                  <a:lnTo>
                    <a:pt x="318736" y="0"/>
                  </a:lnTo>
                  <a:lnTo>
                    <a:pt x="343615" y="14148"/>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4" name="Google Shape;874;p82"/>
            <p:cNvSpPr/>
            <p:nvPr/>
          </p:nvSpPr>
          <p:spPr>
            <a:xfrm>
              <a:off x="6858355" y="3680110"/>
              <a:ext cx="344170" cy="14604"/>
            </a:xfrm>
            <a:custGeom>
              <a:rect b="b" l="l" r="r" t="t"/>
              <a:pathLst>
                <a:path extrusionOk="0" h="14604" w="344170">
                  <a:moveTo>
                    <a:pt x="24197" y="0"/>
                  </a:moveTo>
                  <a:lnTo>
                    <a:pt x="0" y="14141"/>
                  </a:lnTo>
                  <a:lnTo>
                    <a:pt x="343615" y="14148"/>
                  </a:lnTo>
                  <a:lnTo>
                    <a:pt x="318736" y="0"/>
                  </a:lnTo>
                  <a:lnTo>
                    <a:pt x="24197"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5" name="Google Shape;875;p82"/>
            <p:cNvSpPr/>
            <p:nvPr/>
          </p:nvSpPr>
          <p:spPr>
            <a:xfrm>
              <a:off x="6858367" y="3694258"/>
              <a:ext cx="368935" cy="14604"/>
            </a:xfrm>
            <a:custGeom>
              <a:rect b="b" l="l" r="r" t="t"/>
              <a:pathLst>
                <a:path extrusionOk="0" h="14604" w="368934">
                  <a:moveTo>
                    <a:pt x="368482" y="14148"/>
                  </a:moveTo>
                  <a:lnTo>
                    <a:pt x="24879" y="14148"/>
                  </a:lnTo>
                  <a:lnTo>
                    <a:pt x="0" y="0"/>
                  </a:lnTo>
                  <a:lnTo>
                    <a:pt x="343603" y="0"/>
                  </a:lnTo>
                  <a:lnTo>
                    <a:pt x="368482" y="14148"/>
                  </a:lnTo>
                  <a:close/>
                </a:path>
              </a:pathLst>
            </a:custGeom>
            <a:solidFill>
              <a:srgbClr val="E8E8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6" name="Google Shape;876;p82"/>
            <p:cNvSpPr/>
            <p:nvPr/>
          </p:nvSpPr>
          <p:spPr>
            <a:xfrm>
              <a:off x="6858367" y="3694258"/>
              <a:ext cx="368935" cy="14604"/>
            </a:xfrm>
            <a:custGeom>
              <a:rect b="b" l="l" r="r" t="t"/>
              <a:pathLst>
                <a:path extrusionOk="0" h="14604" w="368934">
                  <a:moveTo>
                    <a:pt x="0" y="0"/>
                  </a:moveTo>
                  <a:lnTo>
                    <a:pt x="24879" y="14148"/>
                  </a:lnTo>
                  <a:lnTo>
                    <a:pt x="368482" y="14148"/>
                  </a:lnTo>
                  <a:lnTo>
                    <a:pt x="343603"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7" name="Google Shape;877;p82"/>
            <p:cNvSpPr/>
            <p:nvPr/>
          </p:nvSpPr>
          <p:spPr>
            <a:xfrm>
              <a:off x="6883247" y="3708407"/>
              <a:ext cx="368935" cy="14604"/>
            </a:xfrm>
            <a:custGeom>
              <a:rect b="b" l="l" r="r" t="t"/>
              <a:pathLst>
                <a:path extrusionOk="0" h="14604" w="368934">
                  <a:moveTo>
                    <a:pt x="368482" y="14148"/>
                  </a:moveTo>
                  <a:lnTo>
                    <a:pt x="24879" y="14148"/>
                  </a:lnTo>
                  <a:lnTo>
                    <a:pt x="0" y="0"/>
                  </a:lnTo>
                  <a:lnTo>
                    <a:pt x="343603" y="0"/>
                  </a:lnTo>
                  <a:lnTo>
                    <a:pt x="368482" y="14148"/>
                  </a:lnTo>
                  <a:close/>
                </a:path>
              </a:pathLst>
            </a:custGeom>
            <a:solidFill>
              <a:srgbClr val="EAEAE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8" name="Google Shape;878;p82"/>
            <p:cNvSpPr/>
            <p:nvPr/>
          </p:nvSpPr>
          <p:spPr>
            <a:xfrm>
              <a:off x="6883247" y="3708407"/>
              <a:ext cx="368935" cy="14604"/>
            </a:xfrm>
            <a:custGeom>
              <a:rect b="b" l="l" r="r" t="t"/>
              <a:pathLst>
                <a:path extrusionOk="0" h="14604" w="368934">
                  <a:moveTo>
                    <a:pt x="0" y="0"/>
                  </a:moveTo>
                  <a:lnTo>
                    <a:pt x="24879" y="14148"/>
                  </a:lnTo>
                  <a:lnTo>
                    <a:pt x="368482" y="14148"/>
                  </a:lnTo>
                  <a:lnTo>
                    <a:pt x="343603"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79" name="Google Shape;879;p82"/>
            <p:cNvSpPr/>
            <p:nvPr/>
          </p:nvSpPr>
          <p:spPr>
            <a:xfrm>
              <a:off x="6908127" y="3722555"/>
              <a:ext cx="368935" cy="14604"/>
            </a:xfrm>
            <a:custGeom>
              <a:rect b="b" l="l" r="r" t="t"/>
              <a:pathLst>
                <a:path extrusionOk="0" h="14604" w="368934">
                  <a:moveTo>
                    <a:pt x="368481" y="14148"/>
                  </a:moveTo>
                  <a:lnTo>
                    <a:pt x="24879" y="14148"/>
                  </a:lnTo>
                  <a:lnTo>
                    <a:pt x="0" y="0"/>
                  </a:lnTo>
                  <a:lnTo>
                    <a:pt x="343602" y="0"/>
                  </a:lnTo>
                  <a:lnTo>
                    <a:pt x="368481" y="14148"/>
                  </a:lnTo>
                  <a:close/>
                </a:path>
              </a:pathLst>
            </a:custGeom>
            <a:solidFill>
              <a:srgbClr val="EBEBE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0" name="Google Shape;880;p82"/>
            <p:cNvSpPr/>
            <p:nvPr/>
          </p:nvSpPr>
          <p:spPr>
            <a:xfrm>
              <a:off x="6908127" y="3722555"/>
              <a:ext cx="368935" cy="14604"/>
            </a:xfrm>
            <a:custGeom>
              <a:rect b="b" l="l" r="r" t="t"/>
              <a:pathLst>
                <a:path extrusionOk="0" h="14604" w="368934">
                  <a:moveTo>
                    <a:pt x="0" y="0"/>
                  </a:moveTo>
                  <a:lnTo>
                    <a:pt x="24879" y="14148"/>
                  </a:lnTo>
                  <a:lnTo>
                    <a:pt x="368481" y="14148"/>
                  </a:lnTo>
                  <a:lnTo>
                    <a:pt x="343602"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1" name="Google Shape;881;p82"/>
            <p:cNvSpPr/>
            <p:nvPr/>
          </p:nvSpPr>
          <p:spPr>
            <a:xfrm>
              <a:off x="6933007" y="3736703"/>
              <a:ext cx="368935" cy="14604"/>
            </a:xfrm>
            <a:custGeom>
              <a:rect b="b" l="l" r="r" t="t"/>
              <a:pathLst>
                <a:path extrusionOk="0" h="14604" w="368934">
                  <a:moveTo>
                    <a:pt x="368481" y="14148"/>
                  </a:moveTo>
                  <a:lnTo>
                    <a:pt x="24879" y="14148"/>
                  </a:lnTo>
                  <a:lnTo>
                    <a:pt x="0" y="0"/>
                  </a:lnTo>
                  <a:lnTo>
                    <a:pt x="343601" y="0"/>
                  </a:lnTo>
                  <a:lnTo>
                    <a:pt x="368481" y="14148"/>
                  </a:lnTo>
                  <a:close/>
                </a:path>
              </a:pathLst>
            </a:custGeom>
            <a:solidFill>
              <a:srgbClr val="ECECE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2" name="Google Shape;882;p82"/>
            <p:cNvSpPr/>
            <p:nvPr/>
          </p:nvSpPr>
          <p:spPr>
            <a:xfrm>
              <a:off x="6933007" y="3736703"/>
              <a:ext cx="368935" cy="14604"/>
            </a:xfrm>
            <a:custGeom>
              <a:rect b="b" l="l" r="r" t="t"/>
              <a:pathLst>
                <a:path extrusionOk="0" h="14604" w="368934">
                  <a:moveTo>
                    <a:pt x="0" y="0"/>
                  </a:moveTo>
                  <a:lnTo>
                    <a:pt x="24879" y="14148"/>
                  </a:lnTo>
                  <a:lnTo>
                    <a:pt x="368481" y="14148"/>
                  </a:lnTo>
                  <a:lnTo>
                    <a:pt x="343601"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3" name="Google Shape;883;p82"/>
            <p:cNvSpPr/>
            <p:nvPr/>
          </p:nvSpPr>
          <p:spPr>
            <a:xfrm>
              <a:off x="6957886" y="3750852"/>
              <a:ext cx="368935" cy="14604"/>
            </a:xfrm>
            <a:custGeom>
              <a:rect b="b" l="l" r="r" t="t"/>
              <a:pathLst>
                <a:path extrusionOk="0" h="14604" w="368934">
                  <a:moveTo>
                    <a:pt x="368480" y="14148"/>
                  </a:moveTo>
                  <a:lnTo>
                    <a:pt x="24879" y="14148"/>
                  </a:lnTo>
                  <a:lnTo>
                    <a:pt x="0" y="0"/>
                  </a:lnTo>
                  <a:lnTo>
                    <a:pt x="343601" y="0"/>
                  </a:lnTo>
                  <a:lnTo>
                    <a:pt x="368480" y="14148"/>
                  </a:lnTo>
                  <a:close/>
                </a:path>
              </a:pathLst>
            </a:custGeom>
            <a:solidFill>
              <a:srgbClr val="EDEDE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4" name="Google Shape;884;p82"/>
            <p:cNvSpPr/>
            <p:nvPr/>
          </p:nvSpPr>
          <p:spPr>
            <a:xfrm>
              <a:off x="6957886" y="3750852"/>
              <a:ext cx="368935" cy="14604"/>
            </a:xfrm>
            <a:custGeom>
              <a:rect b="b" l="l" r="r" t="t"/>
              <a:pathLst>
                <a:path extrusionOk="0" h="14604" w="368934">
                  <a:moveTo>
                    <a:pt x="0" y="0"/>
                  </a:moveTo>
                  <a:lnTo>
                    <a:pt x="24879" y="14148"/>
                  </a:lnTo>
                  <a:lnTo>
                    <a:pt x="368480" y="14148"/>
                  </a:lnTo>
                  <a:lnTo>
                    <a:pt x="343601"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5" name="Google Shape;885;p82"/>
            <p:cNvSpPr/>
            <p:nvPr/>
          </p:nvSpPr>
          <p:spPr>
            <a:xfrm>
              <a:off x="6982766" y="3765000"/>
              <a:ext cx="368935" cy="14604"/>
            </a:xfrm>
            <a:custGeom>
              <a:rect b="b" l="l" r="r" t="t"/>
              <a:pathLst>
                <a:path extrusionOk="0" h="14604" w="368934">
                  <a:moveTo>
                    <a:pt x="368479" y="14148"/>
                  </a:moveTo>
                  <a:lnTo>
                    <a:pt x="24879" y="14148"/>
                  </a:lnTo>
                  <a:lnTo>
                    <a:pt x="0" y="0"/>
                  </a:lnTo>
                  <a:lnTo>
                    <a:pt x="343600" y="0"/>
                  </a:lnTo>
                  <a:lnTo>
                    <a:pt x="368479" y="14148"/>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6" name="Google Shape;886;p82"/>
            <p:cNvSpPr/>
            <p:nvPr/>
          </p:nvSpPr>
          <p:spPr>
            <a:xfrm>
              <a:off x="6982766" y="3765000"/>
              <a:ext cx="368935" cy="14604"/>
            </a:xfrm>
            <a:custGeom>
              <a:rect b="b" l="l" r="r" t="t"/>
              <a:pathLst>
                <a:path extrusionOk="0" h="14604" w="368934">
                  <a:moveTo>
                    <a:pt x="0" y="0"/>
                  </a:moveTo>
                  <a:lnTo>
                    <a:pt x="24879" y="14148"/>
                  </a:lnTo>
                  <a:lnTo>
                    <a:pt x="368479" y="14148"/>
                  </a:lnTo>
                  <a:lnTo>
                    <a:pt x="343600"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7" name="Google Shape;887;p82"/>
            <p:cNvSpPr/>
            <p:nvPr/>
          </p:nvSpPr>
          <p:spPr>
            <a:xfrm>
              <a:off x="7007646" y="3779148"/>
              <a:ext cx="368935" cy="14604"/>
            </a:xfrm>
            <a:custGeom>
              <a:rect b="b" l="l" r="r" t="t"/>
              <a:pathLst>
                <a:path extrusionOk="0" h="14604" w="368934">
                  <a:moveTo>
                    <a:pt x="368479" y="14148"/>
                  </a:moveTo>
                  <a:lnTo>
                    <a:pt x="24879" y="14148"/>
                  </a:lnTo>
                  <a:lnTo>
                    <a:pt x="0" y="0"/>
                  </a:lnTo>
                  <a:lnTo>
                    <a:pt x="343600" y="0"/>
                  </a:lnTo>
                  <a:lnTo>
                    <a:pt x="368479" y="14148"/>
                  </a:lnTo>
                  <a:close/>
                </a:path>
              </a:pathLst>
            </a:custGeom>
            <a:solidFill>
              <a:srgbClr val="EFEFE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8" name="Google Shape;888;p82"/>
            <p:cNvSpPr/>
            <p:nvPr/>
          </p:nvSpPr>
          <p:spPr>
            <a:xfrm>
              <a:off x="7007646" y="3779148"/>
              <a:ext cx="368935" cy="14604"/>
            </a:xfrm>
            <a:custGeom>
              <a:rect b="b" l="l" r="r" t="t"/>
              <a:pathLst>
                <a:path extrusionOk="0" h="14604" w="368934">
                  <a:moveTo>
                    <a:pt x="0" y="0"/>
                  </a:moveTo>
                  <a:lnTo>
                    <a:pt x="24879" y="14148"/>
                  </a:lnTo>
                  <a:lnTo>
                    <a:pt x="368479" y="14148"/>
                  </a:lnTo>
                  <a:lnTo>
                    <a:pt x="343600"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89" name="Google Shape;889;p82"/>
            <p:cNvSpPr/>
            <p:nvPr/>
          </p:nvSpPr>
          <p:spPr>
            <a:xfrm>
              <a:off x="7032526" y="3793296"/>
              <a:ext cx="368935" cy="14604"/>
            </a:xfrm>
            <a:custGeom>
              <a:rect b="b" l="l" r="r" t="t"/>
              <a:pathLst>
                <a:path extrusionOk="0" h="14604" w="368934">
                  <a:moveTo>
                    <a:pt x="368478" y="14148"/>
                  </a:moveTo>
                  <a:lnTo>
                    <a:pt x="24879" y="14148"/>
                  </a:lnTo>
                  <a:lnTo>
                    <a:pt x="0" y="0"/>
                  </a:lnTo>
                  <a:lnTo>
                    <a:pt x="343599" y="0"/>
                  </a:lnTo>
                  <a:lnTo>
                    <a:pt x="368478" y="14148"/>
                  </a:lnTo>
                  <a:close/>
                </a:path>
              </a:pathLst>
            </a:custGeom>
            <a:solidFill>
              <a:srgbClr val="F0F0F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0" name="Google Shape;890;p82"/>
            <p:cNvSpPr/>
            <p:nvPr/>
          </p:nvSpPr>
          <p:spPr>
            <a:xfrm>
              <a:off x="7032525" y="3793296"/>
              <a:ext cx="368935" cy="14604"/>
            </a:xfrm>
            <a:custGeom>
              <a:rect b="b" l="l" r="r" t="t"/>
              <a:pathLst>
                <a:path extrusionOk="0" h="14604" w="368934">
                  <a:moveTo>
                    <a:pt x="0" y="0"/>
                  </a:moveTo>
                  <a:lnTo>
                    <a:pt x="24879" y="14148"/>
                  </a:lnTo>
                  <a:lnTo>
                    <a:pt x="368478" y="14148"/>
                  </a:lnTo>
                  <a:lnTo>
                    <a:pt x="343599"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1" name="Google Shape;891;p82"/>
            <p:cNvSpPr/>
            <p:nvPr/>
          </p:nvSpPr>
          <p:spPr>
            <a:xfrm>
              <a:off x="7057405" y="3807445"/>
              <a:ext cx="368935" cy="14604"/>
            </a:xfrm>
            <a:custGeom>
              <a:rect b="b" l="l" r="r" t="t"/>
              <a:pathLst>
                <a:path extrusionOk="0" h="14604" w="368934">
                  <a:moveTo>
                    <a:pt x="368478" y="14148"/>
                  </a:moveTo>
                  <a:lnTo>
                    <a:pt x="24879" y="14148"/>
                  </a:lnTo>
                  <a:lnTo>
                    <a:pt x="0" y="0"/>
                  </a:lnTo>
                  <a:lnTo>
                    <a:pt x="343598" y="0"/>
                  </a:lnTo>
                  <a:lnTo>
                    <a:pt x="368478" y="14148"/>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2" name="Google Shape;892;p82"/>
            <p:cNvSpPr/>
            <p:nvPr/>
          </p:nvSpPr>
          <p:spPr>
            <a:xfrm>
              <a:off x="7057405" y="3807445"/>
              <a:ext cx="368935" cy="14604"/>
            </a:xfrm>
            <a:custGeom>
              <a:rect b="b" l="l" r="r" t="t"/>
              <a:pathLst>
                <a:path extrusionOk="0" h="14604" w="368934">
                  <a:moveTo>
                    <a:pt x="0" y="0"/>
                  </a:moveTo>
                  <a:lnTo>
                    <a:pt x="24879" y="14148"/>
                  </a:lnTo>
                  <a:lnTo>
                    <a:pt x="368478" y="14148"/>
                  </a:lnTo>
                  <a:lnTo>
                    <a:pt x="343598"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3" name="Google Shape;893;p82"/>
            <p:cNvSpPr/>
            <p:nvPr/>
          </p:nvSpPr>
          <p:spPr>
            <a:xfrm>
              <a:off x="7082285" y="3821593"/>
              <a:ext cx="368935" cy="14604"/>
            </a:xfrm>
            <a:custGeom>
              <a:rect b="b" l="l" r="r" t="t"/>
              <a:pathLst>
                <a:path extrusionOk="0" h="14604" w="368934">
                  <a:moveTo>
                    <a:pt x="368477" y="14148"/>
                  </a:moveTo>
                  <a:lnTo>
                    <a:pt x="24879" y="14148"/>
                  </a:lnTo>
                  <a:lnTo>
                    <a:pt x="0" y="0"/>
                  </a:lnTo>
                  <a:lnTo>
                    <a:pt x="343598" y="0"/>
                  </a:lnTo>
                  <a:lnTo>
                    <a:pt x="368477" y="14148"/>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4" name="Google Shape;894;p82"/>
            <p:cNvSpPr/>
            <p:nvPr/>
          </p:nvSpPr>
          <p:spPr>
            <a:xfrm>
              <a:off x="7082285" y="3821593"/>
              <a:ext cx="368935" cy="14604"/>
            </a:xfrm>
            <a:custGeom>
              <a:rect b="b" l="l" r="r" t="t"/>
              <a:pathLst>
                <a:path extrusionOk="0" h="14604" w="368934">
                  <a:moveTo>
                    <a:pt x="0" y="0"/>
                  </a:moveTo>
                  <a:lnTo>
                    <a:pt x="24879" y="14148"/>
                  </a:lnTo>
                  <a:lnTo>
                    <a:pt x="368477" y="14148"/>
                  </a:lnTo>
                  <a:lnTo>
                    <a:pt x="343598"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5" name="Google Shape;895;p82"/>
            <p:cNvSpPr/>
            <p:nvPr/>
          </p:nvSpPr>
          <p:spPr>
            <a:xfrm>
              <a:off x="7107165" y="3835742"/>
              <a:ext cx="368935" cy="14604"/>
            </a:xfrm>
            <a:custGeom>
              <a:rect b="b" l="l" r="r" t="t"/>
              <a:pathLst>
                <a:path extrusionOk="0" h="14604" w="368934">
                  <a:moveTo>
                    <a:pt x="368476" y="14148"/>
                  </a:moveTo>
                  <a:lnTo>
                    <a:pt x="24879" y="14148"/>
                  </a:lnTo>
                  <a:lnTo>
                    <a:pt x="0" y="0"/>
                  </a:lnTo>
                  <a:lnTo>
                    <a:pt x="343597" y="0"/>
                  </a:lnTo>
                  <a:lnTo>
                    <a:pt x="368476" y="14148"/>
                  </a:lnTo>
                  <a:close/>
                </a:path>
              </a:pathLst>
            </a:custGeom>
            <a:solidFill>
              <a:srgbClr val="F3F3F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6" name="Google Shape;896;p82"/>
            <p:cNvSpPr/>
            <p:nvPr/>
          </p:nvSpPr>
          <p:spPr>
            <a:xfrm>
              <a:off x="7107165" y="3835741"/>
              <a:ext cx="368935" cy="14604"/>
            </a:xfrm>
            <a:custGeom>
              <a:rect b="b" l="l" r="r" t="t"/>
              <a:pathLst>
                <a:path extrusionOk="0" h="14604" w="368934">
                  <a:moveTo>
                    <a:pt x="0" y="0"/>
                  </a:moveTo>
                  <a:lnTo>
                    <a:pt x="24879" y="14148"/>
                  </a:lnTo>
                  <a:lnTo>
                    <a:pt x="368476" y="14148"/>
                  </a:lnTo>
                  <a:lnTo>
                    <a:pt x="343597"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7" name="Google Shape;897;p82"/>
            <p:cNvSpPr/>
            <p:nvPr/>
          </p:nvSpPr>
          <p:spPr>
            <a:xfrm>
              <a:off x="7132044" y="3849890"/>
              <a:ext cx="368935" cy="14604"/>
            </a:xfrm>
            <a:custGeom>
              <a:rect b="b" l="l" r="r" t="t"/>
              <a:pathLst>
                <a:path extrusionOk="0" h="14604" w="368934">
                  <a:moveTo>
                    <a:pt x="368476" y="14148"/>
                  </a:moveTo>
                  <a:lnTo>
                    <a:pt x="24879" y="14148"/>
                  </a:lnTo>
                  <a:lnTo>
                    <a:pt x="0" y="0"/>
                  </a:lnTo>
                  <a:lnTo>
                    <a:pt x="343597" y="0"/>
                  </a:lnTo>
                  <a:lnTo>
                    <a:pt x="368476" y="14148"/>
                  </a:lnTo>
                  <a:close/>
                </a:path>
              </a:pathLst>
            </a:custGeom>
            <a:solidFill>
              <a:srgbClr val="F4F4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8" name="Google Shape;898;p82"/>
            <p:cNvSpPr/>
            <p:nvPr/>
          </p:nvSpPr>
          <p:spPr>
            <a:xfrm>
              <a:off x="7132044" y="3849890"/>
              <a:ext cx="368935" cy="14604"/>
            </a:xfrm>
            <a:custGeom>
              <a:rect b="b" l="l" r="r" t="t"/>
              <a:pathLst>
                <a:path extrusionOk="0" h="14604" w="368934">
                  <a:moveTo>
                    <a:pt x="0" y="0"/>
                  </a:moveTo>
                  <a:lnTo>
                    <a:pt x="24879" y="14148"/>
                  </a:lnTo>
                  <a:lnTo>
                    <a:pt x="368476" y="14148"/>
                  </a:lnTo>
                  <a:lnTo>
                    <a:pt x="343597"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9" name="Google Shape;899;p82"/>
            <p:cNvSpPr/>
            <p:nvPr/>
          </p:nvSpPr>
          <p:spPr>
            <a:xfrm>
              <a:off x="7156924" y="3864038"/>
              <a:ext cx="368935" cy="14604"/>
            </a:xfrm>
            <a:custGeom>
              <a:rect b="b" l="l" r="r" t="t"/>
              <a:pathLst>
                <a:path extrusionOk="0" h="14604" w="368934">
                  <a:moveTo>
                    <a:pt x="368475" y="14148"/>
                  </a:moveTo>
                  <a:lnTo>
                    <a:pt x="24879" y="14148"/>
                  </a:lnTo>
                  <a:lnTo>
                    <a:pt x="0" y="0"/>
                  </a:lnTo>
                  <a:lnTo>
                    <a:pt x="343596" y="0"/>
                  </a:lnTo>
                  <a:lnTo>
                    <a:pt x="368475" y="14148"/>
                  </a:lnTo>
                  <a:close/>
                </a:path>
              </a:pathLst>
            </a:custGeom>
            <a:solidFill>
              <a:srgbClr val="F5F5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0" name="Google Shape;900;p82"/>
            <p:cNvSpPr/>
            <p:nvPr/>
          </p:nvSpPr>
          <p:spPr>
            <a:xfrm>
              <a:off x="7156924" y="3864038"/>
              <a:ext cx="368935" cy="14604"/>
            </a:xfrm>
            <a:custGeom>
              <a:rect b="b" l="l" r="r" t="t"/>
              <a:pathLst>
                <a:path extrusionOk="0" h="14604" w="368934">
                  <a:moveTo>
                    <a:pt x="0" y="0"/>
                  </a:moveTo>
                  <a:lnTo>
                    <a:pt x="24879" y="14148"/>
                  </a:lnTo>
                  <a:lnTo>
                    <a:pt x="368475" y="14148"/>
                  </a:lnTo>
                  <a:lnTo>
                    <a:pt x="343596"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1" name="Google Shape;901;p82"/>
            <p:cNvSpPr/>
            <p:nvPr/>
          </p:nvSpPr>
          <p:spPr>
            <a:xfrm>
              <a:off x="7181804" y="3878186"/>
              <a:ext cx="368935" cy="14604"/>
            </a:xfrm>
            <a:custGeom>
              <a:rect b="b" l="l" r="r" t="t"/>
              <a:pathLst>
                <a:path extrusionOk="0" h="14604" w="368934">
                  <a:moveTo>
                    <a:pt x="24879" y="14148"/>
                  </a:moveTo>
                  <a:lnTo>
                    <a:pt x="0" y="0"/>
                  </a:lnTo>
                  <a:lnTo>
                    <a:pt x="343595" y="0"/>
                  </a:lnTo>
                  <a:lnTo>
                    <a:pt x="368472" y="14147"/>
                  </a:lnTo>
                  <a:lnTo>
                    <a:pt x="24879" y="14148"/>
                  </a:lnTo>
                  <a:close/>
                </a:path>
              </a:pathLst>
            </a:custGeom>
            <a:solidFill>
              <a:srgbClr val="F6F6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2" name="Google Shape;902;p82"/>
            <p:cNvSpPr/>
            <p:nvPr/>
          </p:nvSpPr>
          <p:spPr>
            <a:xfrm>
              <a:off x="7181804" y="3878186"/>
              <a:ext cx="368935" cy="14604"/>
            </a:xfrm>
            <a:custGeom>
              <a:rect b="b" l="l" r="r" t="t"/>
              <a:pathLst>
                <a:path extrusionOk="0" h="14604" w="368934">
                  <a:moveTo>
                    <a:pt x="0" y="0"/>
                  </a:moveTo>
                  <a:lnTo>
                    <a:pt x="24879" y="14148"/>
                  </a:lnTo>
                  <a:lnTo>
                    <a:pt x="368470" y="14148"/>
                  </a:lnTo>
                  <a:lnTo>
                    <a:pt x="343595"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3" name="Google Shape;903;p82"/>
            <p:cNvSpPr/>
            <p:nvPr/>
          </p:nvSpPr>
          <p:spPr>
            <a:xfrm>
              <a:off x="7206684" y="3892335"/>
              <a:ext cx="344170" cy="14604"/>
            </a:xfrm>
            <a:custGeom>
              <a:rect b="b" l="l" r="r" t="t"/>
              <a:pathLst>
                <a:path extrusionOk="0" h="14604" w="344170">
                  <a:moveTo>
                    <a:pt x="319383" y="14148"/>
                  </a:moveTo>
                  <a:lnTo>
                    <a:pt x="24879" y="14148"/>
                  </a:lnTo>
                  <a:lnTo>
                    <a:pt x="0" y="0"/>
                  </a:lnTo>
                  <a:lnTo>
                    <a:pt x="343590" y="0"/>
                  </a:lnTo>
                  <a:lnTo>
                    <a:pt x="319383" y="14148"/>
                  </a:lnTo>
                  <a:close/>
                </a:path>
              </a:pathLst>
            </a:custGeom>
            <a:solidFill>
              <a:srgbClr val="F7F7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4" name="Google Shape;904;p82"/>
            <p:cNvSpPr/>
            <p:nvPr/>
          </p:nvSpPr>
          <p:spPr>
            <a:xfrm>
              <a:off x="7206684" y="3892335"/>
              <a:ext cx="344170" cy="14604"/>
            </a:xfrm>
            <a:custGeom>
              <a:rect b="b" l="l" r="r" t="t"/>
              <a:pathLst>
                <a:path extrusionOk="0" h="14604" w="344170">
                  <a:moveTo>
                    <a:pt x="0" y="0"/>
                  </a:moveTo>
                  <a:lnTo>
                    <a:pt x="24879" y="14148"/>
                  </a:lnTo>
                  <a:lnTo>
                    <a:pt x="319383" y="14148"/>
                  </a:lnTo>
                  <a:lnTo>
                    <a:pt x="343590"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5" name="Google Shape;905;p82"/>
            <p:cNvSpPr/>
            <p:nvPr/>
          </p:nvSpPr>
          <p:spPr>
            <a:xfrm>
              <a:off x="7231564" y="3906483"/>
              <a:ext cx="294640" cy="14604"/>
            </a:xfrm>
            <a:custGeom>
              <a:rect b="b" l="l" r="r" t="t"/>
              <a:pathLst>
                <a:path extrusionOk="0" h="14604" w="294640">
                  <a:moveTo>
                    <a:pt x="270297" y="14148"/>
                  </a:moveTo>
                  <a:lnTo>
                    <a:pt x="24879" y="14148"/>
                  </a:lnTo>
                  <a:lnTo>
                    <a:pt x="0" y="0"/>
                  </a:lnTo>
                  <a:lnTo>
                    <a:pt x="294504" y="0"/>
                  </a:lnTo>
                  <a:lnTo>
                    <a:pt x="270297" y="14148"/>
                  </a:lnTo>
                  <a:close/>
                </a:path>
              </a:pathLst>
            </a:custGeom>
            <a:solidFill>
              <a:srgbClr val="F8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6" name="Google Shape;906;p82"/>
            <p:cNvSpPr/>
            <p:nvPr/>
          </p:nvSpPr>
          <p:spPr>
            <a:xfrm>
              <a:off x="7231564" y="3906483"/>
              <a:ext cx="294640" cy="14604"/>
            </a:xfrm>
            <a:custGeom>
              <a:rect b="b" l="l" r="r" t="t"/>
              <a:pathLst>
                <a:path extrusionOk="0" h="14604" w="294640">
                  <a:moveTo>
                    <a:pt x="0" y="0"/>
                  </a:moveTo>
                  <a:lnTo>
                    <a:pt x="24879" y="14148"/>
                  </a:lnTo>
                  <a:lnTo>
                    <a:pt x="270297" y="14148"/>
                  </a:lnTo>
                  <a:lnTo>
                    <a:pt x="294504"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7" name="Google Shape;907;p82"/>
            <p:cNvSpPr/>
            <p:nvPr/>
          </p:nvSpPr>
          <p:spPr>
            <a:xfrm>
              <a:off x="7256443" y="3920631"/>
              <a:ext cx="245745" cy="14604"/>
            </a:xfrm>
            <a:custGeom>
              <a:rect b="b" l="l" r="r" t="t"/>
              <a:pathLst>
                <a:path extrusionOk="0" h="14604" w="245745">
                  <a:moveTo>
                    <a:pt x="221210" y="14148"/>
                  </a:moveTo>
                  <a:lnTo>
                    <a:pt x="24879" y="14148"/>
                  </a:lnTo>
                  <a:lnTo>
                    <a:pt x="0" y="0"/>
                  </a:lnTo>
                  <a:lnTo>
                    <a:pt x="245417" y="0"/>
                  </a:lnTo>
                  <a:lnTo>
                    <a:pt x="221210" y="14148"/>
                  </a:lnTo>
                  <a:close/>
                </a:path>
              </a:pathLst>
            </a:custGeom>
            <a:solidFill>
              <a:srgbClr val="F9F9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8" name="Google Shape;908;p82"/>
            <p:cNvSpPr/>
            <p:nvPr/>
          </p:nvSpPr>
          <p:spPr>
            <a:xfrm>
              <a:off x="7256443" y="3920631"/>
              <a:ext cx="245745" cy="14604"/>
            </a:xfrm>
            <a:custGeom>
              <a:rect b="b" l="l" r="r" t="t"/>
              <a:pathLst>
                <a:path extrusionOk="0" h="14604" w="245745">
                  <a:moveTo>
                    <a:pt x="0" y="0"/>
                  </a:moveTo>
                  <a:lnTo>
                    <a:pt x="24879" y="14148"/>
                  </a:lnTo>
                  <a:lnTo>
                    <a:pt x="221210" y="14148"/>
                  </a:lnTo>
                  <a:lnTo>
                    <a:pt x="245417"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9" name="Google Shape;909;p82"/>
            <p:cNvSpPr/>
            <p:nvPr/>
          </p:nvSpPr>
          <p:spPr>
            <a:xfrm>
              <a:off x="7274249" y="3927705"/>
              <a:ext cx="210478" cy="7073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0" name="Google Shape;910;p82"/>
            <p:cNvSpPr/>
            <p:nvPr/>
          </p:nvSpPr>
          <p:spPr>
            <a:xfrm>
              <a:off x="6848646" y="3581950"/>
              <a:ext cx="694055" cy="401955"/>
            </a:xfrm>
            <a:custGeom>
              <a:rect b="b" l="l" r="r" t="t"/>
              <a:pathLst>
                <a:path extrusionOk="0" h="401954" w="694054">
                  <a:moveTo>
                    <a:pt x="519828" y="401456"/>
                  </a:moveTo>
                  <a:lnTo>
                    <a:pt x="0" y="99921"/>
                  </a:lnTo>
                  <a:lnTo>
                    <a:pt x="173864" y="0"/>
                  </a:lnTo>
                  <a:lnTo>
                    <a:pt x="693693" y="300650"/>
                  </a:lnTo>
                  <a:lnTo>
                    <a:pt x="519828" y="40145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1" name="Google Shape;911;p82"/>
            <p:cNvSpPr/>
            <p:nvPr/>
          </p:nvSpPr>
          <p:spPr>
            <a:xfrm>
              <a:off x="6848646" y="3581950"/>
              <a:ext cx="694055" cy="401955"/>
            </a:xfrm>
            <a:custGeom>
              <a:rect b="b" l="l" r="r" t="t"/>
              <a:pathLst>
                <a:path extrusionOk="0" h="401954" w="694054">
                  <a:moveTo>
                    <a:pt x="519828" y="401456"/>
                  </a:moveTo>
                  <a:lnTo>
                    <a:pt x="693693" y="300650"/>
                  </a:lnTo>
                  <a:lnTo>
                    <a:pt x="173864" y="0"/>
                  </a:lnTo>
                  <a:lnTo>
                    <a:pt x="0" y="99921"/>
                  </a:lnTo>
                  <a:lnTo>
                    <a:pt x="519828" y="401456"/>
                  </a:lnTo>
                  <a:close/>
                </a:path>
              </a:pathLst>
            </a:custGeom>
            <a:noFill/>
            <a:ln cap="flat" cmpd="sng" w="132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2" name="Google Shape;912;p82"/>
            <p:cNvSpPr/>
            <p:nvPr/>
          </p:nvSpPr>
          <p:spPr>
            <a:xfrm>
              <a:off x="6950125" y="3559847"/>
              <a:ext cx="248721" cy="8489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3" name="Google Shape;913;p82"/>
            <p:cNvSpPr/>
            <p:nvPr/>
          </p:nvSpPr>
          <p:spPr>
            <a:xfrm>
              <a:off x="6957207" y="3637665"/>
              <a:ext cx="259079" cy="14604"/>
            </a:xfrm>
            <a:custGeom>
              <a:rect b="b" l="l" r="r" t="t"/>
              <a:pathLst>
                <a:path extrusionOk="0" h="14604" w="259079">
                  <a:moveTo>
                    <a:pt x="258886" y="14148"/>
                  </a:moveTo>
                  <a:lnTo>
                    <a:pt x="23534" y="14148"/>
                  </a:lnTo>
                  <a:lnTo>
                    <a:pt x="0" y="0"/>
                  </a:lnTo>
                  <a:lnTo>
                    <a:pt x="234565" y="0"/>
                  </a:lnTo>
                  <a:lnTo>
                    <a:pt x="258886" y="14148"/>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4" name="Google Shape;914;p82"/>
            <p:cNvSpPr/>
            <p:nvPr/>
          </p:nvSpPr>
          <p:spPr>
            <a:xfrm>
              <a:off x="6957207" y="3637665"/>
              <a:ext cx="259079" cy="14604"/>
            </a:xfrm>
            <a:custGeom>
              <a:rect b="b" l="l" r="r" t="t"/>
              <a:pathLst>
                <a:path extrusionOk="0" h="14604" w="259079">
                  <a:moveTo>
                    <a:pt x="0" y="0"/>
                  </a:moveTo>
                  <a:lnTo>
                    <a:pt x="23534" y="14148"/>
                  </a:lnTo>
                  <a:lnTo>
                    <a:pt x="258886" y="14148"/>
                  </a:lnTo>
                  <a:lnTo>
                    <a:pt x="234565"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5" name="Google Shape;915;p82"/>
            <p:cNvSpPr/>
            <p:nvPr/>
          </p:nvSpPr>
          <p:spPr>
            <a:xfrm>
              <a:off x="6980742" y="3651813"/>
              <a:ext cx="259715" cy="14604"/>
            </a:xfrm>
            <a:custGeom>
              <a:rect b="b" l="l" r="r" t="t"/>
              <a:pathLst>
                <a:path extrusionOk="0" h="14604" w="259715">
                  <a:moveTo>
                    <a:pt x="259672" y="14148"/>
                  </a:moveTo>
                  <a:lnTo>
                    <a:pt x="23534" y="14148"/>
                  </a:lnTo>
                  <a:lnTo>
                    <a:pt x="0" y="0"/>
                  </a:lnTo>
                  <a:lnTo>
                    <a:pt x="235351" y="0"/>
                  </a:lnTo>
                  <a:lnTo>
                    <a:pt x="259672" y="14148"/>
                  </a:lnTo>
                  <a:close/>
                </a:path>
              </a:pathLst>
            </a:custGeom>
            <a:solidFill>
              <a:srgbClr val="E8E8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6" name="Google Shape;916;p82"/>
            <p:cNvSpPr/>
            <p:nvPr/>
          </p:nvSpPr>
          <p:spPr>
            <a:xfrm>
              <a:off x="6980742" y="3651813"/>
              <a:ext cx="259715" cy="14604"/>
            </a:xfrm>
            <a:custGeom>
              <a:rect b="b" l="l" r="r" t="t"/>
              <a:pathLst>
                <a:path extrusionOk="0" h="14604" w="259715">
                  <a:moveTo>
                    <a:pt x="0" y="0"/>
                  </a:moveTo>
                  <a:lnTo>
                    <a:pt x="23534" y="14148"/>
                  </a:lnTo>
                  <a:lnTo>
                    <a:pt x="259672" y="14148"/>
                  </a:lnTo>
                  <a:lnTo>
                    <a:pt x="235351"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7" name="Google Shape;917;p82"/>
            <p:cNvSpPr/>
            <p:nvPr/>
          </p:nvSpPr>
          <p:spPr>
            <a:xfrm>
              <a:off x="7004277" y="3665962"/>
              <a:ext cx="260985" cy="14604"/>
            </a:xfrm>
            <a:custGeom>
              <a:rect b="b" l="l" r="r" t="t"/>
              <a:pathLst>
                <a:path extrusionOk="0" h="14604" w="260984">
                  <a:moveTo>
                    <a:pt x="260457" y="14148"/>
                  </a:moveTo>
                  <a:lnTo>
                    <a:pt x="23534" y="14148"/>
                  </a:lnTo>
                  <a:lnTo>
                    <a:pt x="0" y="0"/>
                  </a:lnTo>
                  <a:lnTo>
                    <a:pt x="236137" y="0"/>
                  </a:lnTo>
                  <a:lnTo>
                    <a:pt x="260457" y="14148"/>
                  </a:lnTo>
                  <a:close/>
                </a:path>
              </a:pathLst>
            </a:custGeom>
            <a:solidFill>
              <a:srgbClr val="EAEAE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8" name="Google Shape;918;p82"/>
            <p:cNvSpPr/>
            <p:nvPr/>
          </p:nvSpPr>
          <p:spPr>
            <a:xfrm>
              <a:off x="7004277" y="3665962"/>
              <a:ext cx="260985" cy="14604"/>
            </a:xfrm>
            <a:custGeom>
              <a:rect b="b" l="l" r="r" t="t"/>
              <a:pathLst>
                <a:path extrusionOk="0" h="14604" w="260984">
                  <a:moveTo>
                    <a:pt x="0" y="0"/>
                  </a:moveTo>
                  <a:lnTo>
                    <a:pt x="23534" y="14148"/>
                  </a:lnTo>
                  <a:lnTo>
                    <a:pt x="260457" y="14148"/>
                  </a:lnTo>
                  <a:lnTo>
                    <a:pt x="236137"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9" name="Google Shape;919;p82"/>
            <p:cNvSpPr/>
            <p:nvPr/>
          </p:nvSpPr>
          <p:spPr>
            <a:xfrm>
              <a:off x="7027812" y="3680110"/>
              <a:ext cx="261620" cy="14604"/>
            </a:xfrm>
            <a:custGeom>
              <a:rect b="b" l="l" r="r" t="t"/>
              <a:pathLst>
                <a:path extrusionOk="0" h="14604" w="261620">
                  <a:moveTo>
                    <a:pt x="261243" y="14148"/>
                  </a:moveTo>
                  <a:lnTo>
                    <a:pt x="23534" y="14148"/>
                  </a:lnTo>
                  <a:lnTo>
                    <a:pt x="0" y="0"/>
                  </a:lnTo>
                  <a:lnTo>
                    <a:pt x="236923" y="0"/>
                  </a:lnTo>
                  <a:lnTo>
                    <a:pt x="261243" y="14148"/>
                  </a:lnTo>
                  <a:close/>
                </a:path>
              </a:pathLst>
            </a:custGeom>
            <a:solidFill>
              <a:srgbClr val="EBEBE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0" name="Google Shape;920;p82"/>
            <p:cNvSpPr/>
            <p:nvPr/>
          </p:nvSpPr>
          <p:spPr>
            <a:xfrm>
              <a:off x="7027812" y="3680110"/>
              <a:ext cx="261620" cy="14604"/>
            </a:xfrm>
            <a:custGeom>
              <a:rect b="b" l="l" r="r" t="t"/>
              <a:pathLst>
                <a:path extrusionOk="0" h="14604" w="261620">
                  <a:moveTo>
                    <a:pt x="0" y="0"/>
                  </a:moveTo>
                  <a:lnTo>
                    <a:pt x="23534" y="14148"/>
                  </a:lnTo>
                  <a:lnTo>
                    <a:pt x="261243" y="14148"/>
                  </a:lnTo>
                  <a:lnTo>
                    <a:pt x="236923"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1" name="Google Shape;921;p82"/>
            <p:cNvSpPr/>
            <p:nvPr/>
          </p:nvSpPr>
          <p:spPr>
            <a:xfrm>
              <a:off x="7051347" y="3694258"/>
              <a:ext cx="262255" cy="14604"/>
            </a:xfrm>
            <a:custGeom>
              <a:rect b="b" l="l" r="r" t="t"/>
              <a:pathLst>
                <a:path extrusionOk="0" h="14604" w="262254">
                  <a:moveTo>
                    <a:pt x="262029" y="14148"/>
                  </a:moveTo>
                  <a:lnTo>
                    <a:pt x="23534" y="14148"/>
                  </a:lnTo>
                  <a:lnTo>
                    <a:pt x="0" y="0"/>
                  </a:lnTo>
                  <a:lnTo>
                    <a:pt x="237708" y="0"/>
                  </a:lnTo>
                  <a:lnTo>
                    <a:pt x="262029" y="14148"/>
                  </a:lnTo>
                  <a:close/>
                </a:path>
              </a:pathLst>
            </a:custGeom>
            <a:solidFill>
              <a:srgbClr val="ECECE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2" name="Google Shape;922;p82"/>
            <p:cNvSpPr/>
            <p:nvPr/>
          </p:nvSpPr>
          <p:spPr>
            <a:xfrm>
              <a:off x="7051347" y="3694258"/>
              <a:ext cx="262255" cy="14604"/>
            </a:xfrm>
            <a:custGeom>
              <a:rect b="b" l="l" r="r" t="t"/>
              <a:pathLst>
                <a:path extrusionOk="0" h="14604" w="262254">
                  <a:moveTo>
                    <a:pt x="0" y="0"/>
                  </a:moveTo>
                  <a:lnTo>
                    <a:pt x="23534" y="14148"/>
                  </a:lnTo>
                  <a:lnTo>
                    <a:pt x="262029" y="14148"/>
                  </a:lnTo>
                  <a:lnTo>
                    <a:pt x="237708"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3" name="Google Shape;923;p82"/>
            <p:cNvSpPr/>
            <p:nvPr/>
          </p:nvSpPr>
          <p:spPr>
            <a:xfrm>
              <a:off x="7074882" y="3708407"/>
              <a:ext cx="262890" cy="14604"/>
            </a:xfrm>
            <a:custGeom>
              <a:rect b="b" l="l" r="r" t="t"/>
              <a:pathLst>
                <a:path extrusionOk="0" h="14604" w="262890">
                  <a:moveTo>
                    <a:pt x="262815" y="14148"/>
                  </a:moveTo>
                  <a:lnTo>
                    <a:pt x="23534" y="14148"/>
                  </a:lnTo>
                  <a:lnTo>
                    <a:pt x="0" y="0"/>
                  </a:lnTo>
                  <a:lnTo>
                    <a:pt x="238494" y="0"/>
                  </a:lnTo>
                  <a:lnTo>
                    <a:pt x="262815" y="14148"/>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4" name="Google Shape;924;p82"/>
            <p:cNvSpPr/>
            <p:nvPr/>
          </p:nvSpPr>
          <p:spPr>
            <a:xfrm>
              <a:off x="7074882" y="3708407"/>
              <a:ext cx="262890" cy="14604"/>
            </a:xfrm>
            <a:custGeom>
              <a:rect b="b" l="l" r="r" t="t"/>
              <a:pathLst>
                <a:path extrusionOk="0" h="14604" w="262890">
                  <a:moveTo>
                    <a:pt x="0" y="0"/>
                  </a:moveTo>
                  <a:lnTo>
                    <a:pt x="23534" y="14148"/>
                  </a:lnTo>
                  <a:lnTo>
                    <a:pt x="262815" y="14148"/>
                  </a:lnTo>
                  <a:lnTo>
                    <a:pt x="238494"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5" name="Google Shape;925;p82"/>
            <p:cNvSpPr/>
            <p:nvPr/>
          </p:nvSpPr>
          <p:spPr>
            <a:xfrm>
              <a:off x="7098417" y="3722555"/>
              <a:ext cx="264160" cy="14604"/>
            </a:xfrm>
            <a:custGeom>
              <a:rect b="b" l="l" r="r" t="t"/>
              <a:pathLst>
                <a:path extrusionOk="0" h="14604" w="264159">
                  <a:moveTo>
                    <a:pt x="263601" y="14148"/>
                  </a:moveTo>
                  <a:lnTo>
                    <a:pt x="23534" y="14148"/>
                  </a:lnTo>
                  <a:lnTo>
                    <a:pt x="0" y="0"/>
                  </a:lnTo>
                  <a:lnTo>
                    <a:pt x="239280" y="0"/>
                  </a:lnTo>
                  <a:lnTo>
                    <a:pt x="263601" y="14148"/>
                  </a:lnTo>
                  <a:close/>
                </a:path>
              </a:pathLst>
            </a:custGeom>
            <a:solidFill>
              <a:srgbClr val="EFEFE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6" name="Google Shape;926;p82"/>
            <p:cNvSpPr/>
            <p:nvPr/>
          </p:nvSpPr>
          <p:spPr>
            <a:xfrm>
              <a:off x="7098417" y="3722555"/>
              <a:ext cx="264160" cy="14604"/>
            </a:xfrm>
            <a:custGeom>
              <a:rect b="b" l="l" r="r" t="t"/>
              <a:pathLst>
                <a:path extrusionOk="0" h="14604" w="264159">
                  <a:moveTo>
                    <a:pt x="0" y="0"/>
                  </a:moveTo>
                  <a:lnTo>
                    <a:pt x="23534" y="14148"/>
                  </a:lnTo>
                  <a:lnTo>
                    <a:pt x="263601" y="14148"/>
                  </a:lnTo>
                  <a:lnTo>
                    <a:pt x="239280"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7" name="Google Shape;927;p82"/>
            <p:cNvSpPr/>
            <p:nvPr/>
          </p:nvSpPr>
          <p:spPr>
            <a:xfrm>
              <a:off x="7121952" y="3736703"/>
              <a:ext cx="264795" cy="14604"/>
            </a:xfrm>
            <a:custGeom>
              <a:rect b="b" l="l" r="r" t="t"/>
              <a:pathLst>
                <a:path extrusionOk="0" h="14604" w="264795">
                  <a:moveTo>
                    <a:pt x="264386" y="14148"/>
                  </a:moveTo>
                  <a:lnTo>
                    <a:pt x="23534" y="14148"/>
                  </a:lnTo>
                  <a:lnTo>
                    <a:pt x="0" y="0"/>
                  </a:lnTo>
                  <a:lnTo>
                    <a:pt x="240066" y="0"/>
                  </a:lnTo>
                  <a:lnTo>
                    <a:pt x="264386" y="14148"/>
                  </a:lnTo>
                  <a:close/>
                </a:path>
              </a:pathLst>
            </a:custGeom>
            <a:solidFill>
              <a:srgbClr val="F0F0F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8" name="Google Shape;928;p82"/>
            <p:cNvSpPr/>
            <p:nvPr/>
          </p:nvSpPr>
          <p:spPr>
            <a:xfrm>
              <a:off x="7121952" y="3736703"/>
              <a:ext cx="264795" cy="14604"/>
            </a:xfrm>
            <a:custGeom>
              <a:rect b="b" l="l" r="r" t="t"/>
              <a:pathLst>
                <a:path extrusionOk="0" h="14604" w="264795">
                  <a:moveTo>
                    <a:pt x="0" y="0"/>
                  </a:moveTo>
                  <a:lnTo>
                    <a:pt x="23534" y="14148"/>
                  </a:lnTo>
                  <a:lnTo>
                    <a:pt x="264386" y="14148"/>
                  </a:lnTo>
                  <a:lnTo>
                    <a:pt x="240066"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29" name="Google Shape;929;p82"/>
            <p:cNvSpPr/>
            <p:nvPr/>
          </p:nvSpPr>
          <p:spPr>
            <a:xfrm>
              <a:off x="7145487" y="3750852"/>
              <a:ext cx="265430" cy="14604"/>
            </a:xfrm>
            <a:custGeom>
              <a:rect b="b" l="l" r="r" t="t"/>
              <a:pathLst>
                <a:path extrusionOk="0" h="14604" w="265429">
                  <a:moveTo>
                    <a:pt x="265172" y="14148"/>
                  </a:moveTo>
                  <a:lnTo>
                    <a:pt x="23534" y="14148"/>
                  </a:lnTo>
                  <a:lnTo>
                    <a:pt x="0" y="0"/>
                  </a:lnTo>
                  <a:lnTo>
                    <a:pt x="240851" y="0"/>
                  </a:lnTo>
                  <a:lnTo>
                    <a:pt x="265172" y="14148"/>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0" name="Google Shape;930;p82"/>
            <p:cNvSpPr/>
            <p:nvPr/>
          </p:nvSpPr>
          <p:spPr>
            <a:xfrm>
              <a:off x="7145487" y="3750852"/>
              <a:ext cx="265430" cy="14604"/>
            </a:xfrm>
            <a:custGeom>
              <a:rect b="b" l="l" r="r" t="t"/>
              <a:pathLst>
                <a:path extrusionOk="0" h="14604" w="265429">
                  <a:moveTo>
                    <a:pt x="0" y="0"/>
                  </a:moveTo>
                  <a:lnTo>
                    <a:pt x="23534" y="14148"/>
                  </a:lnTo>
                  <a:lnTo>
                    <a:pt x="265172" y="14148"/>
                  </a:lnTo>
                  <a:lnTo>
                    <a:pt x="240851"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1" name="Google Shape;931;p82"/>
            <p:cNvSpPr/>
            <p:nvPr/>
          </p:nvSpPr>
          <p:spPr>
            <a:xfrm>
              <a:off x="7169022" y="3765000"/>
              <a:ext cx="266065" cy="14604"/>
            </a:xfrm>
            <a:custGeom>
              <a:rect b="b" l="l" r="r" t="t"/>
              <a:pathLst>
                <a:path extrusionOk="0" h="14604" w="266065">
                  <a:moveTo>
                    <a:pt x="265958" y="14148"/>
                  </a:moveTo>
                  <a:lnTo>
                    <a:pt x="23534" y="14148"/>
                  </a:lnTo>
                  <a:lnTo>
                    <a:pt x="0" y="0"/>
                  </a:lnTo>
                  <a:lnTo>
                    <a:pt x="241637" y="0"/>
                  </a:lnTo>
                  <a:lnTo>
                    <a:pt x="265958" y="14148"/>
                  </a:lnTo>
                  <a:close/>
                </a:path>
              </a:pathLst>
            </a:custGeom>
            <a:solidFill>
              <a:srgbClr val="F3F3F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2" name="Google Shape;932;p82"/>
            <p:cNvSpPr/>
            <p:nvPr/>
          </p:nvSpPr>
          <p:spPr>
            <a:xfrm>
              <a:off x="7169021" y="3765000"/>
              <a:ext cx="266065" cy="14604"/>
            </a:xfrm>
            <a:custGeom>
              <a:rect b="b" l="l" r="r" t="t"/>
              <a:pathLst>
                <a:path extrusionOk="0" h="14604" w="266065">
                  <a:moveTo>
                    <a:pt x="0" y="0"/>
                  </a:moveTo>
                  <a:lnTo>
                    <a:pt x="23534" y="14148"/>
                  </a:lnTo>
                  <a:lnTo>
                    <a:pt x="265958" y="14148"/>
                  </a:lnTo>
                  <a:lnTo>
                    <a:pt x="241637"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3" name="Google Shape;933;p82"/>
            <p:cNvSpPr/>
            <p:nvPr/>
          </p:nvSpPr>
          <p:spPr>
            <a:xfrm>
              <a:off x="7192556" y="3779148"/>
              <a:ext cx="267335" cy="14604"/>
            </a:xfrm>
            <a:custGeom>
              <a:rect b="b" l="l" r="r" t="t"/>
              <a:pathLst>
                <a:path extrusionOk="0" h="14604" w="267334">
                  <a:moveTo>
                    <a:pt x="266744" y="14148"/>
                  </a:moveTo>
                  <a:lnTo>
                    <a:pt x="23534" y="14148"/>
                  </a:lnTo>
                  <a:lnTo>
                    <a:pt x="0" y="0"/>
                  </a:lnTo>
                  <a:lnTo>
                    <a:pt x="242423" y="0"/>
                  </a:lnTo>
                  <a:lnTo>
                    <a:pt x="266744" y="14148"/>
                  </a:lnTo>
                  <a:close/>
                </a:path>
              </a:pathLst>
            </a:custGeom>
            <a:solidFill>
              <a:srgbClr val="F4F4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4" name="Google Shape;934;p82"/>
            <p:cNvSpPr/>
            <p:nvPr/>
          </p:nvSpPr>
          <p:spPr>
            <a:xfrm>
              <a:off x="7192556" y="3779148"/>
              <a:ext cx="267335" cy="14604"/>
            </a:xfrm>
            <a:custGeom>
              <a:rect b="b" l="l" r="r" t="t"/>
              <a:pathLst>
                <a:path extrusionOk="0" h="14604" w="267334">
                  <a:moveTo>
                    <a:pt x="0" y="0"/>
                  </a:moveTo>
                  <a:lnTo>
                    <a:pt x="23534" y="14148"/>
                  </a:lnTo>
                  <a:lnTo>
                    <a:pt x="266744" y="14148"/>
                  </a:lnTo>
                  <a:lnTo>
                    <a:pt x="242423"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5" name="Google Shape;935;p82"/>
            <p:cNvSpPr/>
            <p:nvPr/>
          </p:nvSpPr>
          <p:spPr>
            <a:xfrm>
              <a:off x="7216091" y="3793296"/>
              <a:ext cx="267970" cy="14604"/>
            </a:xfrm>
            <a:custGeom>
              <a:rect b="b" l="l" r="r" t="t"/>
              <a:pathLst>
                <a:path extrusionOk="0" h="14604" w="267970">
                  <a:moveTo>
                    <a:pt x="267529" y="14148"/>
                  </a:moveTo>
                  <a:lnTo>
                    <a:pt x="23534" y="14148"/>
                  </a:lnTo>
                  <a:lnTo>
                    <a:pt x="0" y="0"/>
                  </a:lnTo>
                  <a:lnTo>
                    <a:pt x="243209" y="0"/>
                  </a:lnTo>
                  <a:lnTo>
                    <a:pt x="267529" y="14148"/>
                  </a:lnTo>
                  <a:close/>
                </a:path>
              </a:pathLst>
            </a:custGeom>
            <a:solidFill>
              <a:srgbClr val="F6F6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6" name="Google Shape;936;p82"/>
            <p:cNvSpPr/>
            <p:nvPr/>
          </p:nvSpPr>
          <p:spPr>
            <a:xfrm>
              <a:off x="7216091" y="3793296"/>
              <a:ext cx="267970" cy="14604"/>
            </a:xfrm>
            <a:custGeom>
              <a:rect b="b" l="l" r="r" t="t"/>
              <a:pathLst>
                <a:path extrusionOk="0" h="14604" w="267970">
                  <a:moveTo>
                    <a:pt x="0" y="0"/>
                  </a:moveTo>
                  <a:lnTo>
                    <a:pt x="23534" y="14148"/>
                  </a:lnTo>
                  <a:lnTo>
                    <a:pt x="267529" y="14148"/>
                  </a:lnTo>
                  <a:lnTo>
                    <a:pt x="243209"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7" name="Google Shape;937;p82"/>
            <p:cNvSpPr/>
            <p:nvPr/>
          </p:nvSpPr>
          <p:spPr>
            <a:xfrm>
              <a:off x="7239626" y="3807445"/>
              <a:ext cx="268605" cy="14604"/>
            </a:xfrm>
            <a:custGeom>
              <a:rect b="b" l="l" r="r" t="t"/>
              <a:pathLst>
                <a:path extrusionOk="0" h="14604" w="268604">
                  <a:moveTo>
                    <a:pt x="23534" y="14148"/>
                  </a:moveTo>
                  <a:lnTo>
                    <a:pt x="0" y="0"/>
                  </a:lnTo>
                  <a:lnTo>
                    <a:pt x="243995" y="0"/>
                  </a:lnTo>
                  <a:lnTo>
                    <a:pt x="268296" y="14136"/>
                  </a:lnTo>
                  <a:lnTo>
                    <a:pt x="23534" y="14148"/>
                  </a:lnTo>
                  <a:close/>
                </a:path>
              </a:pathLst>
            </a:custGeom>
            <a:solidFill>
              <a:srgbClr val="F7F7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8" name="Google Shape;938;p82"/>
            <p:cNvSpPr/>
            <p:nvPr/>
          </p:nvSpPr>
          <p:spPr>
            <a:xfrm>
              <a:off x="7239626" y="3807445"/>
              <a:ext cx="268605" cy="14604"/>
            </a:xfrm>
            <a:custGeom>
              <a:rect b="b" l="l" r="r" t="t"/>
              <a:pathLst>
                <a:path extrusionOk="0" h="14604" w="268604">
                  <a:moveTo>
                    <a:pt x="0" y="0"/>
                  </a:moveTo>
                  <a:lnTo>
                    <a:pt x="23534" y="14148"/>
                  </a:lnTo>
                  <a:lnTo>
                    <a:pt x="268275" y="14148"/>
                  </a:lnTo>
                  <a:lnTo>
                    <a:pt x="243995"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39" name="Google Shape;939;p82"/>
            <p:cNvSpPr/>
            <p:nvPr/>
          </p:nvSpPr>
          <p:spPr>
            <a:xfrm>
              <a:off x="7263161" y="3821593"/>
              <a:ext cx="245110" cy="14604"/>
            </a:xfrm>
            <a:custGeom>
              <a:rect b="b" l="l" r="r" t="t"/>
              <a:pathLst>
                <a:path extrusionOk="0" h="14604" w="245109">
                  <a:moveTo>
                    <a:pt x="219326" y="14148"/>
                  </a:moveTo>
                  <a:lnTo>
                    <a:pt x="23534" y="14148"/>
                  </a:lnTo>
                  <a:lnTo>
                    <a:pt x="0" y="0"/>
                  </a:lnTo>
                  <a:lnTo>
                    <a:pt x="244740" y="0"/>
                  </a:lnTo>
                  <a:lnTo>
                    <a:pt x="219326" y="14148"/>
                  </a:lnTo>
                  <a:close/>
                </a:path>
              </a:pathLst>
            </a:custGeom>
            <a:solidFill>
              <a:srgbClr val="F8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0" name="Google Shape;940;p82"/>
            <p:cNvSpPr/>
            <p:nvPr/>
          </p:nvSpPr>
          <p:spPr>
            <a:xfrm>
              <a:off x="7263161" y="3821593"/>
              <a:ext cx="245110" cy="14604"/>
            </a:xfrm>
            <a:custGeom>
              <a:rect b="b" l="l" r="r" t="t"/>
              <a:pathLst>
                <a:path extrusionOk="0" h="14604" w="245109">
                  <a:moveTo>
                    <a:pt x="0" y="0"/>
                  </a:moveTo>
                  <a:lnTo>
                    <a:pt x="23534" y="14148"/>
                  </a:lnTo>
                  <a:lnTo>
                    <a:pt x="219326" y="14148"/>
                  </a:lnTo>
                  <a:lnTo>
                    <a:pt x="244740"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1" name="Google Shape;941;p82"/>
            <p:cNvSpPr/>
            <p:nvPr/>
          </p:nvSpPr>
          <p:spPr>
            <a:xfrm>
              <a:off x="7279622" y="3828667"/>
              <a:ext cx="209939" cy="70739"/>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2" name="Google Shape;942;p82"/>
            <p:cNvSpPr/>
            <p:nvPr/>
          </p:nvSpPr>
          <p:spPr>
            <a:xfrm>
              <a:off x="6952789" y="3566917"/>
              <a:ext cx="542925" cy="314325"/>
            </a:xfrm>
            <a:custGeom>
              <a:rect b="b" l="l" r="r" t="t"/>
              <a:pathLst>
                <a:path extrusionOk="0" h="314325" w="542925">
                  <a:moveTo>
                    <a:pt x="428042" y="313914"/>
                  </a:moveTo>
                  <a:lnTo>
                    <a:pt x="0" y="67204"/>
                  </a:lnTo>
                  <a:lnTo>
                    <a:pt x="115615" y="0"/>
                  </a:lnTo>
                  <a:lnTo>
                    <a:pt x="542775" y="247594"/>
                  </a:lnTo>
                  <a:lnTo>
                    <a:pt x="428042" y="31391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3" name="Google Shape;943;p82"/>
            <p:cNvSpPr/>
            <p:nvPr/>
          </p:nvSpPr>
          <p:spPr>
            <a:xfrm>
              <a:off x="6952789" y="3566917"/>
              <a:ext cx="542925" cy="314325"/>
            </a:xfrm>
            <a:custGeom>
              <a:rect b="b" l="l" r="r" t="t"/>
              <a:pathLst>
                <a:path extrusionOk="0" h="314325" w="542925">
                  <a:moveTo>
                    <a:pt x="428042" y="313914"/>
                  </a:moveTo>
                  <a:lnTo>
                    <a:pt x="542775" y="247594"/>
                  </a:lnTo>
                  <a:lnTo>
                    <a:pt x="115615" y="0"/>
                  </a:lnTo>
                  <a:lnTo>
                    <a:pt x="0" y="67204"/>
                  </a:lnTo>
                  <a:lnTo>
                    <a:pt x="428042" y="313914"/>
                  </a:lnTo>
                  <a:close/>
                </a:path>
              </a:pathLst>
            </a:custGeom>
            <a:noFill/>
            <a:ln cap="flat" cmpd="sng" w="132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4" name="Google Shape;944;p82"/>
            <p:cNvSpPr/>
            <p:nvPr/>
          </p:nvSpPr>
          <p:spPr>
            <a:xfrm>
              <a:off x="7620889" y="3071736"/>
              <a:ext cx="564832" cy="39615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5" name="Google Shape;945;p82"/>
            <p:cNvSpPr/>
            <p:nvPr/>
          </p:nvSpPr>
          <p:spPr>
            <a:xfrm>
              <a:off x="7613827" y="3071729"/>
              <a:ext cx="569595" cy="386715"/>
            </a:xfrm>
            <a:custGeom>
              <a:rect b="b" l="l" r="r" t="t"/>
              <a:pathLst>
                <a:path extrusionOk="0" h="386714" w="569595">
                  <a:moveTo>
                    <a:pt x="0" y="386424"/>
                  </a:moveTo>
                  <a:lnTo>
                    <a:pt x="0" y="328946"/>
                  </a:lnTo>
                  <a:lnTo>
                    <a:pt x="569251" y="0"/>
                  </a:lnTo>
                  <a:lnTo>
                    <a:pt x="569251" y="57477"/>
                  </a:lnTo>
                  <a:lnTo>
                    <a:pt x="0" y="38642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6" name="Google Shape;946;p82"/>
            <p:cNvSpPr/>
            <p:nvPr/>
          </p:nvSpPr>
          <p:spPr>
            <a:xfrm>
              <a:off x="7613827" y="3071729"/>
              <a:ext cx="569595" cy="386715"/>
            </a:xfrm>
            <a:custGeom>
              <a:rect b="b" l="l" r="r" t="t"/>
              <a:pathLst>
                <a:path extrusionOk="0" h="386714" w="569595">
                  <a:moveTo>
                    <a:pt x="0" y="386424"/>
                  </a:moveTo>
                  <a:lnTo>
                    <a:pt x="569251" y="57477"/>
                  </a:lnTo>
                  <a:lnTo>
                    <a:pt x="569251" y="0"/>
                  </a:lnTo>
                  <a:lnTo>
                    <a:pt x="0" y="328946"/>
                  </a:lnTo>
                  <a:lnTo>
                    <a:pt x="0" y="386424"/>
                  </a:lnTo>
                  <a:close/>
                </a:path>
              </a:pathLst>
            </a:custGeom>
            <a:noFill/>
            <a:ln cap="flat" cmpd="sng" w="132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7" name="Google Shape;947;p82"/>
            <p:cNvSpPr/>
            <p:nvPr/>
          </p:nvSpPr>
          <p:spPr>
            <a:xfrm>
              <a:off x="7404371" y="2682659"/>
              <a:ext cx="240570" cy="7781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8" name="Google Shape;948;p82"/>
            <p:cNvSpPr/>
            <p:nvPr/>
          </p:nvSpPr>
          <p:spPr>
            <a:xfrm>
              <a:off x="7404371" y="2732173"/>
              <a:ext cx="240665" cy="28575"/>
            </a:xfrm>
            <a:custGeom>
              <a:rect b="b" l="l" r="r" t="t"/>
              <a:pathLst>
                <a:path extrusionOk="0" h="28575" w="240665">
                  <a:moveTo>
                    <a:pt x="47072" y="0"/>
                  </a:moveTo>
                  <a:lnTo>
                    <a:pt x="0" y="28296"/>
                  </a:lnTo>
                  <a:lnTo>
                    <a:pt x="240570" y="28296"/>
                  </a:lnTo>
                  <a:lnTo>
                    <a:pt x="191409" y="0"/>
                  </a:lnTo>
                  <a:lnTo>
                    <a:pt x="4707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49" name="Google Shape;949;p82"/>
            <p:cNvSpPr/>
            <p:nvPr/>
          </p:nvSpPr>
          <p:spPr>
            <a:xfrm>
              <a:off x="7357298" y="2760470"/>
              <a:ext cx="337185" cy="28575"/>
            </a:xfrm>
            <a:custGeom>
              <a:rect b="b" l="l" r="r" t="t"/>
              <a:pathLst>
                <a:path extrusionOk="0" h="28575" w="337184">
                  <a:moveTo>
                    <a:pt x="336804" y="28296"/>
                  </a:moveTo>
                  <a:lnTo>
                    <a:pt x="0" y="28296"/>
                  </a:lnTo>
                  <a:lnTo>
                    <a:pt x="47072" y="0"/>
                  </a:lnTo>
                  <a:lnTo>
                    <a:pt x="287642" y="0"/>
                  </a:lnTo>
                  <a:lnTo>
                    <a:pt x="336804" y="28296"/>
                  </a:lnTo>
                  <a:close/>
                </a:path>
              </a:pathLst>
            </a:custGeom>
            <a:solidFill>
              <a:srgbClr val="E3E3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0" name="Google Shape;950;p82"/>
            <p:cNvSpPr/>
            <p:nvPr/>
          </p:nvSpPr>
          <p:spPr>
            <a:xfrm>
              <a:off x="7357298" y="2760470"/>
              <a:ext cx="337185" cy="28575"/>
            </a:xfrm>
            <a:custGeom>
              <a:rect b="b" l="l" r="r" t="t"/>
              <a:pathLst>
                <a:path extrusionOk="0" h="28575" w="337184">
                  <a:moveTo>
                    <a:pt x="47072" y="0"/>
                  </a:moveTo>
                  <a:lnTo>
                    <a:pt x="0" y="28296"/>
                  </a:lnTo>
                  <a:lnTo>
                    <a:pt x="336804" y="28296"/>
                  </a:lnTo>
                  <a:lnTo>
                    <a:pt x="287642" y="0"/>
                  </a:lnTo>
                  <a:lnTo>
                    <a:pt x="4707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1" name="Google Shape;951;p82"/>
            <p:cNvSpPr/>
            <p:nvPr/>
          </p:nvSpPr>
          <p:spPr>
            <a:xfrm>
              <a:off x="7333763" y="2788767"/>
              <a:ext cx="385445" cy="14604"/>
            </a:xfrm>
            <a:custGeom>
              <a:rect b="b" l="l" r="r" t="t"/>
              <a:pathLst>
                <a:path extrusionOk="0" h="14605" w="385445">
                  <a:moveTo>
                    <a:pt x="384920" y="14148"/>
                  </a:moveTo>
                  <a:lnTo>
                    <a:pt x="0" y="14148"/>
                  </a:lnTo>
                  <a:lnTo>
                    <a:pt x="23536" y="0"/>
                  </a:lnTo>
                  <a:lnTo>
                    <a:pt x="360340" y="0"/>
                  </a:lnTo>
                  <a:lnTo>
                    <a:pt x="384920" y="14148"/>
                  </a:lnTo>
                  <a:close/>
                </a:path>
              </a:pathLst>
            </a:custGeom>
            <a:solidFill>
              <a:srgbClr val="E4E4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2" name="Google Shape;952;p82"/>
            <p:cNvSpPr/>
            <p:nvPr/>
          </p:nvSpPr>
          <p:spPr>
            <a:xfrm>
              <a:off x="7333762" y="2788767"/>
              <a:ext cx="385445" cy="14604"/>
            </a:xfrm>
            <a:custGeom>
              <a:rect b="b" l="l" r="r" t="t"/>
              <a:pathLst>
                <a:path extrusionOk="0" h="14605" w="385445">
                  <a:moveTo>
                    <a:pt x="23536" y="0"/>
                  </a:moveTo>
                  <a:lnTo>
                    <a:pt x="0" y="14148"/>
                  </a:lnTo>
                  <a:lnTo>
                    <a:pt x="384920" y="14148"/>
                  </a:lnTo>
                  <a:lnTo>
                    <a:pt x="360340" y="0"/>
                  </a:lnTo>
                  <a:lnTo>
                    <a:pt x="23536"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3" name="Google Shape;953;p82"/>
            <p:cNvSpPr/>
            <p:nvPr/>
          </p:nvSpPr>
          <p:spPr>
            <a:xfrm>
              <a:off x="7286690" y="2802915"/>
              <a:ext cx="481330" cy="28575"/>
            </a:xfrm>
            <a:custGeom>
              <a:rect b="b" l="l" r="r" t="t"/>
              <a:pathLst>
                <a:path extrusionOk="0" h="28575" w="481329">
                  <a:moveTo>
                    <a:pt x="481154" y="28296"/>
                  </a:moveTo>
                  <a:lnTo>
                    <a:pt x="0" y="28296"/>
                  </a:lnTo>
                  <a:lnTo>
                    <a:pt x="47072" y="0"/>
                  </a:lnTo>
                  <a:lnTo>
                    <a:pt x="431993" y="0"/>
                  </a:lnTo>
                  <a:lnTo>
                    <a:pt x="481154" y="28296"/>
                  </a:lnTo>
                  <a:close/>
                </a:path>
              </a:pathLst>
            </a:custGeom>
            <a:solidFill>
              <a:srgbClr val="E5E5E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4" name="Google Shape;954;p82"/>
            <p:cNvSpPr/>
            <p:nvPr/>
          </p:nvSpPr>
          <p:spPr>
            <a:xfrm>
              <a:off x="7286690" y="2802915"/>
              <a:ext cx="481330" cy="28575"/>
            </a:xfrm>
            <a:custGeom>
              <a:rect b="b" l="l" r="r" t="t"/>
              <a:pathLst>
                <a:path extrusionOk="0" h="28575" w="481329">
                  <a:moveTo>
                    <a:pt x="47072" y="0"/>
                  </a:moveTo>
                  <a:lnTo>
                    <a:pt x="0" y="28296"/>
                  </a:lnTo>
                  <a:lnTo>
                    <a:pt x="481154" y="28296"/>
                  </a:lnTo>
                  <a:lnTo>
                    <a:pt x="431993" y="0"/>
                  </a:lnTo>
                  <a:lnTo>
                    <a:pt x="4707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5" name="Google Shape;955;p82"/>
            <p:cNvSpPr/>
            <p:nvPr/>
          </p:nvSpPr>
          <p:spPr>
            <a:xfrm>
              <a:off x="7239618" y="2831212"/>
              <a:ext cx="577850" cy="28575"/>
            </a:xfrm>
            <a:custGeom>
              <a:rect b="b" l="l" r="r" t="t"/>
              <a:pathLst>
                <a:path extrusionOk="0" h="28575" w="577850">
                  <a:moveTo>
                    <a:pt x="577387" y="28296"/>
                  </a:moveTo>
                  <a:lnTo>
                    <a:pt x="0" y="28296"/>
                  </a:lnTo>
                  <a:lnTo>
                    <a:pt x="47072" y="0"/>
                  </a:lnTo>
                  <a:lnTo>
                    <a:pt x="528226" y="0"/>
                  </a:lnTo>
                  <a:lnTo>
                    <a:pt x="577387" y="28296"/>
                  </a:lnTo>
                  <a:close/>
                </a:path>
              </a:pathLst>
            </a:custGeom>
            <a:solidFill>
              <a:srgbClr val="E6E6E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6" name="Google Shape;956;p82"/>
            <p:cNvSpPr/>
            <p:nvPr/>
          </p:nvSpPr>
          <p:spPr>
            <a:xfrm>
              <a:off x="7239618" y="2831212"/>
              <a:ext cx="577850" cy="28575"/>
            </a:xfrm>
            <a:custGeom>
              <a:rect b="b" l="l" r="r" t="t"/>
              <a:pathLst>
                <a:path extrusionOk="0" h="28575" w="577850">
                  <a:moveTo>
                    <a:pt x="47072" y="0"/>
                  </a:moveTo>
                  <a:lnTo>
                    <a:pt x="0" y="28296"/>
                  </a:lnTo>
                  <a:lnTo>
                    <a:pt x="577387" y="28296"/>
                  </a:lnTo>
                  <a:lnTo>
                    <a:pt x="528226" y="0"/>
                  </a:lnTo>
                  <a:lnTo>
                    <a:pt x="4707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7" name="Google Shape;957;p82"/>
            <p:cNvSpPr/>
            <p:nvPr/>
          </p:nvSpPr>
          <p:spPr>
            <a:xfrm>
              <a:off x="7216082" y="2859508"/>
              <a:ext cx="626110" cy="14604"/>
            </a:xfrm>
            <a:custGeom>
              <a:rect b="b" l="l" r="r" t="t"/>
              <a:pathLst>
                <a:path extrusionOk="0" h="14605" w="626109">
                  <a:moveTo>
                    <a:pt x="625504" y="14148"/>
                  </a:moveTo>
                  <a:lnTo>
                    <a:pt x="0" y="14148"/>
                  </a:lnTo>
                  <a:lnTo>
                    <a:pt x="23536" y="0"/>
                  </a:lnTo>
                  <a:lnTo>
                    <a:pt x="600923" y="0"/>
                  </a:lnTo>
                  <a:lnTo>
                    <a:pt x="625504" y="14148"/>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8" name="Google Shape;958;p82"/>
            <p:cNvSpPr/>
            <p:nvPr/>
          </p:nvSpPr>
          <p:spPr>
            <a:xfrm>
              <a:off x="7216082" y="2859508"/>
              <a:ext cx="626110" cy="14604"/>
            </a:xfrm>
            <a:custGeom>
              <a:rect b="b" l="l" r="r" t="t"/>
              <a:pathLst>
                <a:path extrusionOk="0" h="14605" w="626109">
                  <a:moveTo>
                    <a:pt x="23536" y="0"/>
                  </a:moveTo>
                  <a:lnTo>
                    <a:pt x="0" y="14148"/>
                  </a:lnTo>
                  <a:lnTo>
                    <a:pt x="625504" y="14148"/>
                  </a:lnTo>
                  <a:lnTo>
                    <a:pt x="600923" y="0"/>
                  </a:lnTo>
                  <a:lnTo>
                    <a:pt x="23536"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59" name="Google Shape;959;p82"/>
            <p:cNvSpPr/>
            <p:nvPr/>
          </p:nvSpPr>
          <p:spPr>
            <a:xfrm>
              <a:off x="7169010" y="2873656"/>
              <a:ext cx="721995" cy="28575"/>
            </a:xfrm>
            <a:custGeom>
              <a:rect b="b" l="l" r="r" t="t"/>
              <a:pathLst>
                <a:path extrusionOk="0" h="28575" w="721995">
                  <a:moveTo>
                    <a:pt x="721738" y="28296"/>
                  </a:moveTo>
                  <a:lnTo>
                    <a:pt x="0" y="28296"/>
                  </a:lnTo>
                  <a:lnTo>
                    <a:pt x="47072" y="0"/>
                  </a:lnTo>
                  <a:lnTo>
                    <a:pt x="672576" y="0"/>
                  </a:lnTo>
                  <a:lnTo>
                    <a:pt x="721738" y="28296"/>
                  </a:lnTo>
                  <a:close/>
                </a:path>
              </a:pathLst>
            </a:custGeom>
            <a:solidFill>
              <a:srgbClr val="E8E8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0" name="Google Shape;960;p82"/>
            <p:cNvSpPr/>
            <p:nvPr/>
          </p:nvSpPr>
          <p:spPr>
            <a:xfrm>
              <a:off x="7169010" y="2873656"/>
              <a:ext cx="721995" cy="28575"/>
            </a:xfrm>
            <a:custGeom>
              <a:rect b="b" l="l" r="r" t="t"/>
              <a:pathLst>
                <a:path extrusionOk="0" h="28575" w="721995">
                  <a:moveTo>
                    <a:pt x="47072" y="0"/>
                  </a:moveTo>
                  <a:lnTo>
                    <a:pt x="0" y="28296"/>
                  </a:lnTo>
                  <a:lnTo>
                    <a:pt x="721738" y="28296"/>
                  </a:lnTo>
                  <a:lnTo>
                    <a:pt x="672576" y="0"/>
                  </a:lnTo>
                  <a:lnTo>
                    <a:pt x="4707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1" name="Google Shape;961;p82"/>
            <p:cNvSpPr/>
            <p:nvPr/>
          </p:nvSpPr>
          <p:spPr>
            <a:xfrm>
              <a:off x="7121938" y="2901953"/>
              <a:ext cx="818515" cy="28575"/>
            </a:xfrm>
            <a:custGeom>
              <a:rect b="b" l="l" r="r" t="t"/>
              <a:pathLst>
                <a:path extrusionOk="0" h="28575" w="818515">
                  <a:moveTo>
                    <a:pt x="817971" y="28296"/>
                  </a:moveTo>
                  <a:lnTo>
                    <a:pt x="0" y="28296"/>
                  </a:lnTo>
                  <a:lnTo>
                    <a:pt x="47072" y="0"/>
                  </a:lnTo>
                  <a:lnTo>
                    <a:pt x="768810" y="0"/>
                  </a:lnTo>
                  <a:lnTo>
                    <a:pt x="817971" y="28296"/>
                  </a:lnTo>
                  <a:close/>
                </a:path>
              </a:pathLst>
            </a:custGeom>
            <a:solidFill>
              <a:srgbClr val="E9E9E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2" name="Google Shape;962;p82"/>
            <p:cNvSpPr/>
            <p:nvPr/>
          </p:nvSpPr>
          <p:spPr>
            <a:xfrm>
              <a:off x="7121938" y="2901953"/>
              <a:ext cx="818515" cy="28575"/>
            </a:xfrm>
            <a:custGeom>
              <a:rect b="b" l="l" r="r" t="t"/>
              <a:pathLst>
                <a:path extrusionOk="0" h="28575" w="818515">
                  <a:moveTo>
                    <a:pt x="47072" y="0"/>
                  </a:moveTo>
                  <a:lnTo>
                    <a:pt x="0" y="28296"/>
                  </a:lnTo>
                  <a:lnTo>
                    <a:pt x="817971" y="28296"/>
                  </a:lnTo>
                  <a:lnTo>
                    <a:pt x="768810" y="0"/>
                  </a:lnTo>
                  <a:lnTo>
                    <a:pt x="4707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3" name="Google Shape;963;p82"/>
            <p:cNvSpPr/>
            <p:nvPr/>
          </p:nvSpPr>
          <p:spPr>
            <a:xfrm>
              <a:off x="7098402" y="2930250"/>
              <a:ext cx="866140" cy="14604"/>
            </a:xfrm>
            <a:custGeom>
              <a:rect b="b" l="l" r="r" t="t"/>
              <a:pathLst>
                <a:path extrusionOk="0" h="14605" w="866140">
                  <a:moveTo>
                    <a:pt x="866088" y="14148"/>
                  </a:moveTo>
                  <a:lnTo>
                    <a:pt x="0" y="14148"/>
                  </a:lnTo>
                  <a:lnTo>
                    <a:pt x="23536" y="0"/>
                  </a:lnTo>
                  <a:lnTo>
                    <a:pt x="841507" y="0"/>
                  </a:lnTo>
                  <a:lnTo>
                    <a:pt x="866088" y="14148"/>
                  </a:lnTo>
                  <a:close/>
                </a:path>
              </a:pathLst>
            </a:custGeom>
            <a:solidFill>
              <a:srgbClr val="EAEAE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4" name="Google Shape;964;p82"/>
            <p:cNvSpPr/>
            <p:nvPr/>
          </p:nvSpPr>
          <p:spPr>
            <a:xfrm>
              <a:off x="7098402" y="2930250"/>
              <a:ext cx="866140" cy="14604"/>
            </a:xfrm>
            <a:custGeom>
              <a:rect b="b" l="l" r="r" t="t"/>
              <a:pathLst>
                <a:path extrusionOk="0" h="14605" w="866140">
                  <a:moveTo>
                    <a:pt x="23536" y="0"/>
                  </a:moveTo>
                  <a:lnTo>
                    <a:pt x="0" y="14148"/>
                  </a:lnTo>
                  <a:lnTo>
                    <a:pt x="866088" y="14148"/>
                  </a:lnTo>
                  <a:lnTo>
                    <a:pt x="841507" y="0"/>
                  </a:lnTo>
                  <a:lnTo>
                    <a:pt x="23536"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5" name="Google Shape;965;p82"/>
            <p:cNvSpPr/>
            <p:nvPr/>
          </p:nvSpPr>
          <p:spPr>
            <a:xfrm>
              <a:off x="7051330" y="2944398"/>
              <a:ext cx="962660" cy="28575"/>
            </a:xfrm>
            <a:custGeom>
              <a:rect b="b" l="l" r="r" t="t"/>
              <a:pathLst>
                <a:path extrusionOk="0" h="28575" w="962659">
                  <a:moveTo>
                    <a:pt x="962321" y="28296"/>
                  </a:moveTo>
                  <a:lnTo>
                    <a:pt x="0" y="28296"/>
                  </a:lnTo>
                  <a:lnTo>
                    <a:pt x="47072" y="0"/>
                  </a:lnTo>
                  <a:lnTo>
                    <a:pt x="913160" y="0"/>
                  </a:lnTo>
                  <a:lnTo>
                    <a:pt x="962321" y="28296"/>
                  </a:lnTo>
                  <a:close/>
                </a:path>
              </a:pathLst>
            </a:custGeom>
            <a:solidFill>
              <a:srgbClr val="EBEBE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6" name="Google Shape;966;p82"/>
            <p:cNvSpPr/>
            <p:nvPr/>
          </p:nvSpPr>
          <p:spPr>
            <a:xfrm>
              <a:off x="7051330" y="2944398"/>
              <a:ext cx="962660" cy="28575"/>
            </a:xfrm>
            <a:custGeom>
              <a:rect b="b" l="l" r="r" t="t"/>
              <a:pathLst>
                <a:path extrusionOk="0" h="28575" w="962659">
                  <a:moveTo>
                    <a:pt x="47072" y="0"/>
                  </a:moveTo>
                  <a:lnTo>
                    <a:pt x="0" y="28296"/>
                  </a:lnTo>
                  <a:lnTo>
                    <a:pt x="962321" y="28296"/>
                  </a:lnTo>
                  <a:lnTo>
                    <a:pt x="913160" y="0"/>
                  </a:lnTo>
                  <a:lnTo>
                    <a:pt x="4707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7" name="Google Shape;967;p82"/>
            <p:cNvSpPr/>
            <p:nvPr/>
          </p:nvSpPr>
          <p:spPr>
            <a:xfrm>
              <a:off x="7027794" y="2972695"/>
              <a:ext cx="1010919" cy="14604"/>
            </a:xfrm>
            <a:custGeom>
              <a:rect b="b" l="l" r="r" t="t"/>
              <a:pathLst>
                <a:path extrusionOk="0" h="14605" w="1010920">
                  <a:moveTo>
                    <a:pt x="1010438" y="14148"/>
                  </a:moveTo>
                  <a:lnTo>
                    <a:pt x="0" y="14148"/>
                  </a:lnTo>
                  <a:lnTo>
                    <a:pt x="23536" y="0"/>
                  </a:lnTo>
                  <a:lnTo>
                    <a:pt x="985857" y="0"/>
                  </a:lnTo>
                  <a:lnTo>
                    <a:pt x="1010438" y="14148"/>
                  </a:lnTo>
                  <a:close/>
                </a:path>
              </a:pathLst>
            </a:custGeom>
            <a:solidFill>
              <a:srgbClr val="ECECE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8" name="Google Shape;968;p82"/>
            <p:cNvSpPr/>
            <p:nvPr/>
          </p:nvSpPr>
          <p:spPr>
            <a:xfrm>
              <a:off x="7027794" y="2972695"/>
              <a:ext cx="1010919" cy="14604"/>
            </a:xfrm>
            <a:custGeom>
              <a:rect b="b" l="l" r="r" t="t"/>
              <a:pathLst>
                <a:path extrusionOk="0" h="14605" w="1010920">
                  <a:moveTo>
                    <a:pt x="23536" y="0"/>
                  </a:moveTo>
                  <a:lnTo>
                    <a:pt x="0" y="14148"/>
                  </a:lnTo>
                  <a:lnTo>
                    <a:pt x="1010438" y="14148"/>
                  </a:lnTo>
                  <a:lnTo>
                    <a:pt x="985857" y="0"/>
                  </a:lnTo>
                  <a:lnTo>
                    <a:pt x="23536"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69" name="Google Shape;969;p82"/>
            <p:cNvSpPr/>
            <p:nvPr/>
          </p:nvSpPr>
          <p:spPr>
            <a:xfrm>
              <a:off x="6980721" y="2986843"/>
              <a:ext cx="1106805" cy="28575"/>
            </a:xfrm>
            <a:custGeom>
              <a:rect b="b" l="l" r="r" t="t"/>
              <a:pathLst>
                <a:path extrusionOk="0" h="28575" w="1106804">
                  <a:moveTo>
                    <a:pt x="1106672" y="28296"/>
                  </a:moveTo>
                  <a:lnTo>
                    <a:pt x="0" y="28296"/>
                  </a:lnTo>
                  <a:lnTo>
                    <a:pt x="47072" y="0"/>
                  </a:lnTo>
                  <a:lnTo>
                    <a:pt x="1057510" y="0"/>
                  </a:lnTo>
                  <a:lnTo>
                    <a:pt x="1106672" y="28296"/>
                  </a:lnTo>
                  <a:close/>
                </a:path>
              </a:pathLst>
            </a:custGeom>
            <a:solidFill>
              <a:srgbClr val="EDEDE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0" name="Google Shape;970;p82"/>
            <p:cNvSpPr/>
            <p:nvPr/>
          </p:nvSpPr>
          <p:spPr>
            <a:xfrm>
              <a:off x="6980721" y="2986843"/>
              <a:ext cx="1106805" cy="28575"/>
            </a:xfrm>
            <a:custGeom>
              <a:rect b="b" l="l" r="r" t="t"/>
              <a:pathLst>
                <a:path extrusionOk="0" h="28575" w="1106804">
                  <a:moveTo>
                    <a:pt x="47072" y="0"/>
                  </a:moveTo>
                  <a:lnTo>
                    <a:pt x="0" y="28296"/>
                  </a:lnTo>
                  <a:lnTo>
                    <a:pt x="1106672" y="28296"/>
                  </a:lnTo>
                  <a:lnTo>
                    <a:pt x="1057510" y="0"/>
                  </a:lnTo>
                  <a:lnTo>
                    <a:pt x="4707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1" name="Google Shape;971;p82"/>
            <p:cNvSpPr/>
            <p:nvPr/>
          </p:nvSpPr>
          <p:spPr>
            <a:xfrm>
              <a:off x="6957200" y="3015140"/>
              <a:ext cx="1179830" cy="28575"/>
            </a:xfrm>
            <a:custGeom>
              <a:rect b="b" l="l" r="r" t="t"/>
              <a:pathLst>
                <a:path extrusionOk="0" h="28575" w="1179829">
                  <a:moveTo>
                    <a:pt x="1179355" y="28296"/>
                  </a:moveTo>
                  <a:lnTo>
                    <a:pt x="24595" y="28296"/>
                  </a:lnTo>
                  <a:lnTo>
                    <a:pt x="0" y="14139"/>
                  </a:lnTo>
                  <a:lnTo>
                    <a:pt x="23522" y="0"/>
                  </a:lnTo>
                  <a:lnTo>
                    <a:pt x="1130194" y="0"/>
                  </a:lnTo>
                  <a:lnTo>
                    <a:pt x="1179355" y="28296"/>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2" name="Google Shape;972;p82"/>
            <p:cNvSpPr/>
            <p:nvPr/>
          </p:nvSpPr>
          <p:spPr>
            <a:xfrm>
              <a:off x="6957199" y="3015139"/>
              <a:ext cx="1179830" cy="28575"/>
            </a:xfrm>
            <a:custGeom>
              <a:rect b="b" l="l" r="r" t="t"/>
              <a:pathLst>
                <a:path extrusionOk="0" h="28575" w="1179829">
                  <a:moveTo>
                    <a:pt x="23522" y="0"/>
                  </a:moveTo>
                  <a:lnTo>
                    <a:pt x="0" y="14139"/>
                  </a:lnTo>
                  <a:lnTo>
                    <a:pt x="24595" y="28296"/>
                  </a:lnTo>
                  <a:lnTo>
                    <a:pt x="1179355" y="28296"/>
                  </a:lnTo>
                  <a:lnTo>
                    <a:pt x="1130194" y="0"/>
                  </a:lnTo>
                  <a:lnTo>
                    <a:pt x="2352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3" name="Google Shape;973;p82"/>
            <p:cNvSpPr/>
            <p:nvPr/>
          </p:nvSpPr>
          <p:spPr>
            <a:xfrm>
              <a:off x="6981795" y="3043436"/>
              <a:ext cx="1179830" cy="14604"/>
            </a:xfrm>
            <a:custGeom>
              <a:rect b="b" l="l" r="r" t="t"/>
              <a:pathLst>
                <a:path extrusionOk="0" h="14605" w="1179829">
                  <a:moveTo>
                    <a:pt x="1179340" y="14148"/>
                  </a:moveTo>
                  <a:lnTo>
                    <a:pt x="24581" y="14148"/>
                  </a:lnTo>
                  <a:lnTo>
                    <a:pt x="0" y="0"/>
                  </a:lnTo>
                  <a:lnTo>
                    <a:pt x="1154759" y="0"/>
                  </a:lnTo>
                  <a:lnTo>
                    <a:pt x="1179340" y="14148"/>
                  </a:lnTo>
                  <a:close/>
                </a:path>
              </a:pathLst>
            </a:custGeom>
            <a:solidFill>
              <a:srgbClr val="EFEFE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4" name="Google Shape;974;p82"/>
            <p:cNvSpPr/>
            <p:nvPr/>
          </p:nvSpPr>
          <p:spPr>
            <a:xfrm>
              <a:off x="6981795" y="3043436"/>
              <a:ext cx="1179830" cy="14604"/>
            </a:xfrm>
            <a:custGeom>
              <a:rect b="b" l="l" r="r" t="t"/>
              <a:pathLst>
                <a:path extrusionOk="0" h="14605" w="1179829">
                  <a:moveTo>
                    <a:pt x="0" y="0"/>
                  </a:moveTo>
                  <a:lnTo>
                    <a:pt x="24581" y="14148"/>
                  </a:lnTo>
                  <a:lnTo>
                    <a:pt x="1179340" y="14148"/>
                  </a:lnTo>
                  <a:lnTo>
                    <a:pt x="1154759"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5" name="Google Shape;975;p82"/>
            <p:cNvSpPr/>
            <p:nvPr/>
          </p:nvSpPr>
          <p:spPr>
            <a:xfrm>
              <a:off x="7006376" y="3057584"/>
              <a:ext cx="1179830" cy="28575"/>
            </a:xfrm>
            <a:custGeom>
              <a:rect b="b" l="l" r="r" t="t"/>
              <a:pathLst>
                <a:path extrusionOk="0" h="28575" w="1179829">
                  <a:moveTo>
                    <a:pt x="1155814" y="28296"/>
                  </a:moveTo>
                  <a:lnTo>
                    <a:pt x="49162" y="28296"/>
                  </a:lnTo>
                  <a:lnTo>
                    <a:pt x="0" y="0"/>
                  </a:lnTo>
                  <a:lnTo>
                    <a:pt x="1154759" y="0"/>
                  </a:lnTo>
                  <a:lnTo>
                    <a:pt x="1179345" y="14151"/>
                  </a:lnTo>
                  <a:lnTo>
                    <a:pt x="1155814" y="28296"/>
                  </a:lnTo>
                  <a:close/>
                </a:path>
              </a:pathLst>
            </a:custGeom>
            <a:solidFill>
              <a:srgbClr val="F0F0F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6" name="Google Shape;976;p82"/>
            <p:cNvSpPr/>
            <p:nvPr/>
          </p:nvSpPr>
          <p:spPr>
            <a:xfrm>
              <a:off x="7006376" y="3057584"/>
              <a:ext cx="1179830" cy="28575"/>
            </a:xfrm>
            <a:custGeom>
              <a:rect b="b" l="l" r="r" t="t"/>
              <a:pathLst>
                <a:path extrusionOk="0" h="28575" w="1179829">
                  <a:moveTo>
                    <a:pt x="0" y="0"/>
                  </a:moveTo>
                  <a:lnTo>
                    <a:pt x="49162" y="28296"/>
                  </a:lnTo>
                  <a:lnTo>
                    <a:pt x="1155814" y="28296"/>
                  </a:lnTo>
                  <a:lnTo>
                    <a:pt x="1179344" y="14151"/>
                  </a:lnTo>
                  <a:lnTo>
                    <a:pt x="1154759"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7" name="Google Shape;977;p82"/>
            <p:cNvSpPr/>
            <p:nvPr/>
          </p:nvSpPr>
          <p:spPr>
            <a:xfrm>
              <a:off x="7055539" y="3085881"/>
              <a:ext cx="1106805" cy="28575"/>
            </a:xfrm>
            <a:custGeom>
              <a:rect b="b" l="l" r="r" t="t"/>
              <a:pathLst>
                <a:path extrusionOk="0" h="28575" w="1106804">
                  <a:moveTo>
                    <a:pt x="1059580" y="28296"/>
                  </a:moveTo>
                  <a:lnTo>
                    <a:pt x="49162" y="28296"/>
                  </a:lnTo>
                  <a:lnTo>
                    <a:pt x="0" y="0"/>
                  </a:lnTo>
                  <a:lnTo>
                    <a:pt x="1106651" y="0"/>
                  </a:lnTo>
                  <a:lnTo>
                    <a:pt x="1059580" y="28296"/>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8" name="Google Shape;978;p82"/>
            <p:cNvSpPr/>
            <p:nvPr/>
          </p:nvSpPr>
          <p:spPr>
            <a:xfrm>
              <a:off x="7055539" y="3085881"/>
              <a:ext cx="1106805" cy="28575"/>
            </a:xfrm>
            <a:custGeom>
              <a:rect b="b" l="l" r="r" t="t"/>
              <a:pathLst>
                <a:path extrusionOk="0" h="28575" w="1106804">
                  <a:moveTo>
                    <a:pt x="0" y="0"/>
                  </a:moveTo>
                  <a:lnTo>
                    <a:pt x="49162" y="28296"/>
                  </a:lnTo>
                  <a:lnTo>
                    <a:pt x="1059580" y="28296"/>
                  </a:lnTo>
                  <a:lnTo>
                    <a:pt x="1106651"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79" name="Google Shape;979;p82"/>
            <p:cNvSpPr/>
            <p:nvPr/>
          </p:nvSpPr>
          <p:spPr>
            <a:xfrm>
              <a:off x="7104701" y="3114178"/>
              <a:ext cx="1010919" cy="14604"/>
            </a:xfrm>
            <a:custGeom>
              <a:rect b="b" l="l" r="r" t="t"/>
              <a:pathLst>
                <a:path extrusionOk="0" h="14605" w="1010920">
                  <a:moveTo>
                    <a:pt x="986882" y="14148"/>
                  </a:moveTo>
                  <a:lnTo>
                    <a:pt x="24581" y="14148"/>
                  </a:lnTo>
                  <a:lnTo>
                    <a:pt x="0" y="0"/>
                  </a:lnTo>
                  <a:lnTo>
                    <a:pt x="1010418" y="0"/>
                  </a:lnTo>
                  <a:lnTo>
                    <a:pt x="986882" y="14148"/>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0" name="Google Shape;980;p82"/>
            <p:cNvSpPr/>
            <p:nvPr/>
          </p:nvSpPr>
          <p:spPr>
            <a:xfrm>
              <a:off x="7104701" y="3114178"/>
              <a:ext cx="1010919" cy="14604"/>
            </a:xfrm>
            <a:custGeom>
              <a:rect b="b" l="l" r="r" t="t"/>
              <a:pathLst>
                <a:path extrusionOk="0" h="14605" w="1010920">
                  <a:moveTo>
                    <a:pt x="0" y="0"/>
                  </a:moveTo>
                  <a:lnTo>
                    <a:pt x="24581" y="14148"/>
                  </a:lnTo>
                  <a:lnTo>
                    <a:pt x="986882" y="14148"/>
                  </a:lnTo>
                  <a:lnTo>
                    <a:pt x="1010418"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1" name="Google Shape;981;p82"/>
            <p:cNvSpPr/>
            <p:nvPr/>
          </p:nvSpPr>
          <p:spPr>
            <a:xfrm>
              <a:off x="7129282" y="3128326"/>
              <a:ext cx="962660" cy="28575"/>
            </a:xfrm>
            <a:custGeom>
              <a:rect b="b" l="l" r="r" t="t"/>
              <a:pathLst>
                <a:path extrusionOk="0" h="28575" w="962659">
                  <a:moveTo>
                    <a:pt x="915230" y="28296"/>
                  </a:moveTo>
                  <a:lnTo>
                    <a:pt x="49162" y="28296"/>
                  </a:lnTo>
                  <a:lnTo>
                    <a:pt x="0" y="0"/>
                  </a:lnTo>
                  <a:lnTo>
                    <a:pt x="962301" y="0"/>
                  </a:lnTo>
                  <a:lnTo>
                    <a:pt x="915230" y="28296"/>
                  </a:lnTo>
                  <a:close/>
                </a:path>
              </a:pathLst>
            </a:custGeom>
            <a:solidFill>
              <a:srgbClr val="F3F3F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2" name="Google Shape;982;p82"/>
            <p:cNvSpPr/>
            <p:nvPr/>
          </p:nvSpPr>
          <p:spPr>
            <a:xfrm>
              <a:off x="7129282" y="3128326"/>
              <a:ext cx="962660" cy="28575"/>
            </a:xfrm>
            <a:custGeom>
              <a:rect b="b" l="l" r="r" t="t"/>
              <a:pathLst>
                <a:path extrusionOk="0" h="28575" w="962659">
                  <a:moveTo>
                    <a:pt x="0" y="0"/>
                  </a:moveTo>
                  <a:lnTo>
                    <a:pt x="49162" y="28296"/>
                  </a:lnTo>
                  <a:lnTo>
                    <a:pt x="915230" y="28296"/>
                  </a:lnTo>
                  <a:lnTo>
                    <a:pt x="962301"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3" name="Google Shape;983;p82"/>
            <p:cNvSpPr/>
            <p:nvPr/>
          </p:nvSpPr>
          <p:spPr>
            <a:xfrm>
              <a:off x="7178444" y="3156623"/>
              <a:ext cx="866140" cy="28575"/>
            </a:xfrm>
            <a:custGeom>
              <a:rect b="b" l="l" r="r" t="t"/>
              <a:pathLst>
                <a:path extrusionOk="0" h="28575" w="866140">
                  <a:moveTo>
                    <a:pt x="818997" y="28296"/>
                  </a:moveTo>
                  <a:lnTo>
                    <a:pt x="49162" y="28296"/>
                  </a:lnTo>
                  <a:lnTo>
                    <a:pt x="0" y="0"/>
                  </a:lnTo>
                  <a:lnTo>
                    <a:pt x="866068" y="0"/>
                  </a:lnTo>
                  <a:lnTo>
                    <a:pt x="818997" y="28296"/>
                  </a:lnTo>
                  <a:close/>
                </a:path>
              </a:pathLst>
            </a:custGeom>
            <a:solidFill>
              <a:srgbClr val="F4F4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4" name="Google Shape;984;p82"/>
            <p:cNvSpPr/>
            <p:nvPr/>
          </p:nvSpPr>
          <p:spPr>
            <a:xfrm>
              <a:off x="7178444" y="3156623"/>
              <a:ext cx="866140" cy="28575"/>
            </a:xfrm>
            <a:custGeom>
              <a:rect b="b" l="l" r="r" t="t"/>
              <a:pathLst>
                <a:path extrusionOk="0" h="28575" w="866140">
                  <a:moveTo>
                    <a:pt x="0" y="0"/>
                  </a:moveTo>
                  <a:lnTo>
                    <a:pt x="49162" y="28296"/>
                  </a:lnTo>
                  <a:lnTo>
                    <a:pt x="818997" y="28296"/>
                  </a:lnTo>
                  <a:lnTo>
                    <a:pt x="866068"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5" name="Google Shape;985;p82"/>
            <p:cNvSpPr/>
            <p:nvPr/>
          </p:nvSpPr>
          <p:spPr>
            <a:xfrm>
              <a:off x="7227607" y="3184919"/>
              <a:ext cx="770255" cy="14604"/>
            </a:xfrm>
            <a:custGeom>
              <a:rect b="b" l="l" r="r" t="t"/>
              <a:pathLst>
                <a:path extrusionOk="0" h="14605" w="770254">
                  <a:moveTo>
                    <a:pt x="746299" y="14148"/>
                  </a:moveTo>
                  <a:lnTo>
                    <a:pt x="24581" y="14148"/>
                  </a:lnTo>
                  <a:lnTo>
                    <a:pt x="0" y="0"/>
                  </a:lnTo>
                  <a:lnTo>
                    <a:pt x="769835" y="0"/>
                  </a:lnTo>
                  <a:lnTo>
                    <a:pt x="746299" y="14148"/>
                  </a:lnTo>
                  <a:close/>
                </a:path>
              </a:pathLst>
            </a:custGeom>
            <a:solidFill>
              <a:srgbClr val="F5F5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6" name="Google Shape;986;p82"/>
            <p:cNvSpPr/>
            <p:nvPr/>
          </p:nvSpPr>
          <p:spPr>
            <a:xfrm>
              <a:off x="7227607" y="3184919"/>
              <a:ext cx="770255" cy="14604"/>
            </a:xfrm>
            <a:custGeom>
              <a:rect b="b" l="l" r="r" t="t"/>
              <a:pathLst>
                <a:path extrusionOk="0" h="14605" w="770254">
                  <a:moveTo>
                    <a:pt x="0" y="0"/>
                  </a:moveTo>
                  <a:lnTo>
                    <a:pt x="24581" y="14148"/>
                  </a:lnTo>
                  <a:lnTo>
                    <a:pt x="746299" y="14148"/>
                  </a:lnTo>
                  <a:lnTo>
                    <a:pt x="769835"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7" name="Google Shape;987;p82"/>
            <p:cNvSpPr/>
            <p:nvPr/>
          </p:nvSpPr>
          <p:spPr>
            <a:xfrm>
              <a:off x="7252188" y="3199068"/>
              <a:ext cx="721995" cy="28575"/>
            </a:xfrm>
            <a:custGeom>
              <a:rect b="b" l="l" r="r" t="t"/>
              <a:pathLst>
                <a:path extrusionOk="0" h="28575" w="721995">
                  <a:moveTo>
                    <a:pt x="674647" y="28296"/>
                  </a:moveTo>
                  <a:lnTo>
                    <a:pt x="49162" y="28296"/>
                  </a:lnTo>
                  <a:lnTo>
                    <a:pt x="0" y="0"/>
                  </a:lnTo>
                  <a:lnTo>
                    <a:pt x="721718" y="0"/>
                  </a:lnTo>
                  <a:lnTo>
                    <a:pt x="674647" y="28296"/>
                  </a:lnTo>
                  <a:close/>
                </a:path>
              </a:pathLst>
            </a:custGeom>
            <a:solidFill>
              <a:srgbClr val="F6F6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8" name="Google Shape;988;p82"/>
            <p:cNvSpPr/>
            <p:nvPr/>
          </p:nvSpPr>
          <p:spPr>
            <a:xfrm>
              <a:off x="7252188" y="3199068"/>
              <a:ext cx="721995" cy="28575"/>
            </a:xfrm>
            <a:custGeom>
              <a:rect b="b" l="l" r="r" t="t"/>
              <a:pathLst>
                <a:path extrusionOk="0" h="28575" w="721995">
                  <a:moveTo>
                    <a:pt x="0" y="0"/>
                  </a:moveTo>
                  <a:lnTo>
                    <a:pt x="49162" y="28296"/>
                  </a:lnTo>
                  <a:lnTo>
                    <a:pt x="674647" y="28296"/>
                  </a:lnTo>
                  <a:lnTo>
                    <a:pt x="721718"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89" name="Google Shape;989;p82"/>
            <p:cNvSpPr/>
            <p:nvPr/>
          </p:nvSpPr>
          <p:spPr>
            <a:xfrm>
              <a:off x="7301350" y="3227364"/>
              <a:ext cx="626110" cy="14604"/>
            </a:xfrm>
            <a:custGeom>
              <a:rect b="b" l="l" r="r" t="t"/>
              <a:pathLst>
                <a:path extrusionOk="0" h="14605" w="626109">
                  <a:moveTo>
                    <a:pt x="601949" y="14148"/>
                  </a:moveTo>
                  <a:lnTo>
                    <a:pt x="24581" y="14148"/>
                  </a:lnTo>
                  <a:lnTo>
                    <a:pt x="0" y="0"/>
                  </a:lnTo>
                  <a:lnTo>
                    <a:pt x="625485" y="0"/>
                  </a:lnTo>
                  <a:lnTo>
                    <a:pt x="601949" y="14148"/>
                  </a:lnTo>
                  <a:close/>
                </a:path>
              </a:pathLst>
            </a:custGeom>
            <a:solidFill>
              <a:srgbClr val="F7F7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0" name="Google Shape;990;p82"/>
            <p:cNvSpPr/>
            <p:nvPr/>
          </p:nvSpPr>
          <p:spPr>
            <a:xfrm>
              <a:off x="7301350" y="3227364"/>
              <a:ext cx="626110" cy="14604"/>
            </a:xfrm>
            <a:custGeom>
              <a:rect b="b" l="l" r="r" t="t"/>
              <a:pathLst>
                <a:path extrusionOk="0" h="14605" w="626109">
                  <a:moveTo>
                    <a:pt x="0" y="0"/>
                  </a:moveTo>
                  <a:lnTo>
                    <a:pt x="24581" y="14148"/>
                  </a:lnTo>
                  <a:lnTo>
                    <a:pt x="601949" y="14148"/>
                  </a:lnTo>
                  <a:lnTo>
                    <a:pt x="625484"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1" name="Google Shape;991;p82"/>
            <p:cNvSpPr/>
            <p:nvPr/>
          </p:nvSpPr>
          <p:spPr>
            <a:xfrm>
              <a:off x="7325931" y="3241512"/>
              <a:ext cx="577850" cy="28575"/>
            </a:xfrm>
            <a:custGeom>
              <a:rect b="b" l="l" r="r" t="t"/>
              <a:pathLst>
                <a:path extrusionOk="0" h="28575" w="577850">
                  <a:moveTo>
                    <a:pt x="530297" y="28296"/>
                  </a:moveTo>
                  <a:lnTo>
                    <a:pt x="49162" y="28296"/>
                  </a:lnTo>
                  <a:lnTo>
                    <a:pt x="0" y="0"/>
                  </a:lnTo>
                  <a:lnTo>
                    <a:pt x="577368" y="0"/>
                  </a:lnTo>
                  <a:lnTo>
                    <a:pt x="530297" y="28296"/>
                  </a:lnTo>
                  <a:close/>
                </a:path>
              </a:pathLst>
            </a:custGeom>
            <a:solidFill>
              <a:srgbClr val="F8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2" name="Google Shape;992;p82"/>
            <p:cNvSpPr/>
            <p:nvPr/>
          </p:nvSpPr>
          <p:spPr>
            <a:xfrm>
              <a:off x="7325931" y="3241512"/>
              <a:ext cx="577850" cy="28575"/>
            </a:xfrm>
            <a:custGeom>
              <a:rect b="b" l="l" r="r" t="t"/>
              <a:pathLst>
                <a:path extrusionOk="0" h="28575" w="577850">
                  <a:moveTo>
                    <a:pt x="0" y="0"/>
                  </a:moveTo>
                  <a:lnTo>
                    <a:pt x="49162" y="28296"/>
                  </a:lnTo>
                  <a:lnTo>
                    <a:pt x="530297" y="28296"/>
                  </a:lnTo>
                  <a:lnTo>
                    <a:pt x="577368"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3" name="Google Shape;993;p82"/>
            <p:cNvSpPr/>
            <p:nvPr/>
          </p:nvSpPr>
          <p:spPr>
            <a:xfrm>
              <a:off x="7375094" y="3269809"/>
              <a:ext cx="481330" cy="28575"/>
            </a:xfrm>
            <a:custGeom>
              <a:rect b="b" l="l" r="r" t="t"/>
              <a:pathLst>
                <a:path extrusionOk="0" h="28575" w="481329">
                  <a:moveTo>
                    <a:pt x="434063" y="28296"/>
                  </a:moveTo>
                  <a:lnTo>
                    <a:pt x="49162" y="28296"/>
                  </a:lnTo>
                  <a:lnTo>
                    <a:pt x="0" y="0"/>
                  </a:lnTo>
                  <a:lnTo>
                    <a:pt x="481134" y="0"/>
                  </a:lnTo>
                  <a:lnTo>
                    <a:pt x="434063" y="28296"/>
                  </a:lnTo>
                  <a:close/>
                </a:path>
              </a:pathLst>
            </a:custGeom>
            <a:solidFill>
              <a:srgbClr val="F9F9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4" name="Google Shape;994;p82"/>
            <p:cNvSpPr/>
            <p:nvPr/>
          </p:nvSpPr>
          <p:spPr>
            <a:xfrm>
              <a:off x="7375094" y="3269809"/>
              <a:ext cx="481330" cy="28575"/>
            </a:xfrm>
            <a:custGeom>
              <a:rect b="b" l="l" r="r" t="t"/>
              <a:pathLst>
                <a:path extrusionOk="0" h="28575" w="481329">
                  <a:moveTo>
                    <a:pt x="0" y="0"/>
                  </a:moveTo>
                  <a:lnTo>
                    <a:pt x="49162" y="28296"/>
                  </a:lnTo>
                  <a:lnTo>
                    <a:pt x="434063" y="28296"/>
                  </a:lnTo>
                  <a:lnTo>
                    <a:pt x="481134"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5" name="Google Shape;995;p82"/>
            <p:cNvSpPr/>
            <p:nvPr/>
          </p:nvSpPr>
          <p:spPr>
            <a:xfrm>
              <a:off x="7424256" y="3298106"/>
              <a:ext cx="385445" cy="14604"/>
            </a:xfrm>
            <a:custGeom>
              <a:rect b="b" l="l" r="r" t="t"/>
              <a:pathLst>
                <a:path extrusionOk="0" h="14604" w="385445">
                  <a:moveTo>
                    <a:pt x="361366" y="14148"/>
                  </a:moveTo>
                  <a:lnTo>
                    <a:pt x="24581" y="14148"/>
                  </a:lnTo>
                  <a:lnTo>
                    <a:pt x="0" y="0"/>
                  </a:lnTo>
                  <a:lnTo>
                    <a:pt x="384901" y="0"/>
                  </a:lnTo>
                  <a:lnTo>
                    <a:pt x="361366" y="14148"/>
                  </a:lnTo>
                  <a:close/>
                </a:path>
              </a:pathLst>
            </a:custGeom>
            <a:solidFill>
              <a:srgbClr val="FAFAF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6" name="Google Shape;996;p82"/>
            <p:cNvSpPr/>
            <p:nvPr/>
          </p:nvSpPr>
          <p:spPr>
            <a:xfrm>
              <a:off x="7424256" y="3298106"/>
              <a:ext cx="385445" cy="14604"/>
            </a:xfrm>
            <a:custGeom>
              <a:rect b="b" l="l" r="r" t="t"/>
              <a:pathLst>
                <a:path extrusionOk="0" h="14604" w="385445">
                  <a:moveTo>
                    <a:pt x="0" y="0"/>
                  </a:moveTo>
                  <a:lnTo>
                    <a:pt x="24581" y="14148"/>
                  </a:lnTo>
                  <a:lnTo>
                    <a:pt x="361366" y="14148"/>
                  </a:lnTo>
                  <a:lnTo>
                    <a:pt x="384901"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7" name="Google Shape;997;p82"/>
            <p:cNvSpPr/>
            <p:nvPr/>
          </p:nvSpPr>
          <p:spPr>
            <a:xfrm>
              <a:off x="7448837" y="3312254"/>
              <a:ext cx="337185" cy="28575"/>
            </a:xfrm>
            <a:custGeom>
              <a:rect b="b" l="l" r="r" t="t"/>
              <a:pathLst>
                <a:path extrusionOk="0" h="28575" w="337184">
                  <a:moveTo>
                    <a:pt x="289713" y="28296"/>
                  </a:moveTo>
                  <a:lnTo>
                    <a:pt x="49162" y="28296"/>
                  </a:lnTo>
                  <a:lnTo>
                    <a:pt x="0" y="0"/>
                  </a:lnTo>
                  <a:lnTo>
                    <a:pt x="336784" y="0"/>
                  </a:lnTo>
                  <a:lnTo>
                    <a:pt x="289713" y="28296"/>
                  </a:lnTo>
                  <a:close/>
                </a:path>
              </a:pathLst>
            </a:custGeom>
            <a:solidFill>
              <a:srgbClr val="FBFBF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8" name="Google Shape;998;p82"/>
            <p:cNvSpPr/>
            <p:nvPr/>
          </p:nvSpPr>
          <p:spPr>
            <a:xfrm>
              <a:off x="7448837" y="3312254"/>
              <a:ext cx="337185" cy="28575"/>
            </a:xfrm>
            <a:custGeom>
              <a:rect b="b" l="l" r="r" t="t"/>
              <a:pathLst>
                <a:path extrusionOk="0" h="28575" w="337184">
                  <a:moveTo>
                    <a:pt x="0" y="0"/>
                  </a:moveTo>
                  <a:lnTo>
                    <a:pt x="49162" y="28296"/>
                  </a:lnTo>
                  <a:lnTo>
                    <a:pt x="289713" y="28296"/>
                  </a:lnTo>
                  <a:lnTo>
                    <a:pt x="336784"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9" name="Google Shape;999;p82"/>
            <p:cNvSpPr/>
            <p:nvPr/>
          </p:nvSpPr>
          <p:spPr>
            <a:xfrm>
              <a:off x="7497999" y="3340551"/>
              <a:ext cx="240665" cy="28575"/>
            </a:xfrm>
            <a:custGeom>
              <a:rect b="b" l="l" r="r" t="t"/>
              <a:pathLst>
                <a:path extrusionOk="0" h="28575" w="240665">
                  <a:moveTo>
                    <a:pt x="193480" y="28296"/>
                  </a:moveTo>
                  <a:lnTo>
                    <a:pt x="49162" y="28296"/>
                  </a:lnTo>
                  <a:lnTo>
                    <a:pt x="0" y="0"/>
                  </a:lnTo>
                  <a:lnTo>
                    <a:pt x="240551" y="0"/>
                  </a:lnTo>
                  <a:lnTo>
                    <a:pt x="193480" y="28296"/>
                  </a:lnTo>
                  <a:close/>
                </a:path>
              </a:pathLst>
            </a:custGeom>
            <a:solidFill>
              <a:srgbClr val="FCFCF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0" name="Google Shape;1000;p82"/>
            <p:cNvSpPr/>
            <p:nvPr/>
          </p:nvSpPr>
          <p:spPr>
            <a:xfrm>
              <a:off x="7497999" y="3340551"/>
              <a:ext cx="240665" cy="28575"/>
            </a:xfrm>
            <a:custGeom>
              <a:rect b="b" l="l" r="r" t="t"/>
              <a:pathLst>
                <a:path extrusionOk="0" h="28575" w="240665">
                  <a:moveTo>
                    <a:pt x="0" y="0"/>
                  </a:moveTo>
                  <a:lnTo>
                    <a:pt x="49162" y="28296"/>
                  </a:lnTo>
                  <a:lnTo>
                    <a:pt x="193480" y="28296"/>
                  </a:lnTo>
                  <a:lnTo>
                    <a:pt x="240551"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1" name="Google Shape;1001;p82"/>
            <p:cNvSpPr/>
            <p:nvPr/>
          </p:nvSpPr>
          <p:spPr>
            <a:xfrm>
              <a:off x="7547162" y="3368847"/>
              <a:ext cx="144780" cy="14604"/>
            </a:xfrm>
            <a:custGeom>
              <a:rect b="b" l="l" r="r" t="t"/>
              <a:pathLst>
                <a:path extrusionOk="0" h="14604" w="144779">
                  <a:moveTo>
                    <a:pt x="120782" y="14148"/>
                  </a:moveTo>
                  <a:lnTo>
                    <a:pt x="24581" y="14148"/>
                  </a:lnTo>
                  <a:lnTo>
                    <a:pt x="0" y="0"/>
                  </a:lnTo>
                  <a:lnTo>
                    <a:pt x="144318" y="0"/>
                  </a:lnTo>
                  <a:lnTo>
                    <a:pt x="120782" y="14148"/>
                  </a:lnTo>
                  <a:close/>
                </a:path>
              </a:pathLst>
            </a:custGeom>
            <a:solidFill>
              <a:srgbClr val="FDFDF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2" name="Google Shape;1002;p82"/>
            <p:cNvSpPr/>
            <p:nvPr/>
          </p:nvSpPr>
          <p:spPr>
            <a:xfrm>
              <a:off x="7547162" y="3368847"/>
              <a:ext cx="144780" cy="14604"/>
            </a:xfrm>
            <a:custGeom>
              <a:rect b="b" l="l" r="r" t="t"/>
              <a:pathLst>
                <a:path extrusionOk="0" h="14604" w="144779">
                  <a:moveTo>
                    <a:pt x="0" y="0"/>
                  </a:moveTo>
                  <a:lnTo>
                    <a:pt x="24581" y="14148"/>
                  </a:lnTo>
                  <a:lnTo>
                    <a:pt x="120782" y="14148"/>
                  </a:lnTo>
                  <a:lnTo>
                    <a:pt x="144318" y="0"/>
                  </a:lnTo>
                  <a:lnTo>
                    <a:pt x="0"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3" name="Google Shape;1003;p82"/>
            <p:cNvSpPr/>
            <p:nvPr/>
          </p:nvSpPr>
          <p:spPr>
            <a:xfrm>
              <a:off x="7571743" y="3382996"/>
              <a:ext cx="96520" cy="28575"/>
            </a:xfrm>
            <a:custGeom>
              <a:rect b="b" l="l" r="r" t="t"/>
              <a:pathLst>
                <a:path extrusionOk="0" h="28575" w="96520">
                  <a:moveTo>
                    <a:pt x="49146" y="28287"/>
                  </a:moveTo>
                  <a:lnTo>
                    <a:pt x="0" y="0"/>
                  </a:lnTo>
                  <a:lnTo>
                    <a:pt x="96201" y="0"/>
                  </a:lnTo>
                  <a:lnTo>
                    <a:pt x="49146" y="28287"/>
                  </a:lnTo>
                  <a:close/>
                </a:path>
              </a:pathLst>
            </a:custGeom>
            <a:solidFill>
              <a:srgbClr val="FEFEF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4" name="Google Shape;1004;p82"/>
            <p:cNvSpPr/>
            <p:nvPr/>
          </p:nvSpPr>
          <p:spPr>
            <a:xfrm>
              <a:off x="7571743" y="3382996"/>
              <a:ext cx="96520" cy="28575"/>
            </a:xfrm>
            <a:custGeom>
              <a:rect b="b" l="l" r="r" t="t"/>
              <a:pathLst>
                <a:path extrusionOk="0" h="28575" w="96520">
                  <a:moveTo>
                    <a:pt x="96201" y="0"/>
                  </a:moveTo>
                  <a:lnTo>
                    <a:pt x="0" y="0"/>
                  </a:lnTo>
                  <a:lnTo>
                    <a:pt x="49146" y="28287"/>
                  </a:lnTo>
                  <a:lnTo>
                    <a:pt x="96201"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5" name="Google Shape;1005;p82"/>
            <p:cNvSpPr/>
            <p:nvPr/>
          </p:nvSpPr>
          <p:spPr>
            <a:xfrm>
              <a:off x="6950141" y="2687957"/>
              <a:ext cx="1233170" cy="713105"/>
            </a:xfrm>
            <a:custGeom>
              <a:rect b="b" l="l" r="r" t="t"/>
              <a:pathLst>
                <a:path extrusionOk="0" h="713104" w="1233170">
                  <a:moveTo>
                    <a:pt x="663685" y="712717"/>
                  </a:moveTo>
                  <a:lnTo>
                    <a:pt x="0" y="328946"/>
                  </a:lnTo>
                  <a:lnTo>
                    <a:pt x="569251" y="0"/>
                  </a:lnTo>
                  <a:lnTo>
                    <a:pt x="1232937" y="383771"/>
                  </a:lnTo>
                  <a:lnTo>
                    <a:pt x="663685" y="71271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6" name="Google Shape;1006;p82"/>
            <p:cNvSpPr/>
            <p:nvPr/>
          </p:nvSpPr>
          <p:spPr>
            <a:xfrm>
              <a:off x="6950141" y="2687957"/>
              <a:ext cx="1233170" cy="713105"/>
            </a:xfrm>
            <a:custGeom>
              <a:rect b="b" l="l" r="r" t="t"/>
              <a:pathLst>
                <a:path extrusionOk="0" h="713104" w="1233170">
                  <a:moveTo>
                    <a:pt x="0" y="328946"/>
                  </a:moveTo>
                  <a:lnTo>
                    <a:pt x="663685" y="712717"/>
                  </a:lnTo>
                  <a:lnTo>
                    <a:pt x="1232937" y="383771"/>
                  </a:lnTo>
                  <a:lnTo>
                    <a:pt x="569251" y="0"/>
                  </a:lnTo>
                  <a:lnTo>
                    <a:pt x="0" y="328946"/>
                  </a:lnTo>
                  <a:close/>
                </a:path>
              </a:pathLst>
            </a:custGeom>
            <a:noFill/>
            <a:ln cap="flat" cmpd="sng" w="132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7" name="Google Shape;1007;p82"/>
            <p:cNvSpPr/>
            <p:nvPr/>
          </p:nvSpPr>
          <p:spPr>
            <a:xfrm>
              <a:off x="6957199" y="3029280"/>
              <a:ext cx="663682" cy="438607"/>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8" name="Google Shape;1008;p82"/>
            <p:cNvSpPr/>
            <p:nvPr/>
          </p:nvSpPr>
          <p:spPr>
            <a:xfrm>
              <a:off x="6950141" y="3016904"/>
              <a:ext cx="664210" cy="441325"/>
            </a:xfrm>
            <a:custGeom>
              <a:rect b="b" l="l" r="r" t="t"/>
              <a:pathLst>
                <a:path extrusionOk="0" h="441325" w="664209">
                  <a:moveTo>
                    <a:pt x="663685" y="441248"/>
                  </a:moveTo>
                  <a:lnTo>
                    <a:pt x="0" y="57477"/>
                  </a:lnTo>
                  <a:lnTo>
                    <a:pt x="0" y="0"/>
                  </a:lnTo>
                  <a:lnTo>
                    <a:pt x="663685" y="383771"/>
                  </a:lnTo>
                  <a:lnTo>
                    <a:pt x="663685" y="44124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09" name="Google Shape;1009;p82"/>
            <p:cNvSpPr/>
            <p:nvPr/>
          </p:nvSpPr>
          <p:spPr>
            <a:xfrm>
              <a:off x="6950141" y="3016904"/>
              <a:ext cx="664210" cy="441325"/>
            </a:xfrm>
            <a:custGeom>
              <a:rect b="b" l="l" r="r" t="t"/>
              <a:pathLst>
                <a:path extrusionOk="0" h="441325" w="664209">
                  <a:moveTo>
                    <a:pt x="0" y="57477"/>
                  </a:moveTo>
                  <a:lnTo>
                    <a:pt x="663685" y="441248"/>
                  </a:lnTo>
                  <a:lnTo>
                    <a:pt x="663685" y="383771"/>
                  </a:lnTo>
                  <a:lnTo>
                    <a:pt x="0" y="0"/>
                  </a:lnTo>
                  <a:lnTo>
                    <a:pt x="0" y="57477"/>
                  </a:lnTo>
                  <a:close/>
                </a:path>
              </a:pathLst>
            </a:custGeom>
            <a:noFill/>
            <a:ln cap="flat" cmpd="sng" w="13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0" name="Google Shape;1010;p82"/>
            <p:cNvSpPr/>
            <p:nvPr/>
          </p:nvSpPr>
          <p:spPr>
            <a:xfrm>
              <a:off x="7380833" y="3821582"/>
              <a:ext cx="127088" cy="113186"/>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1" name="Google Shape;1011;p82"/>
            <p:cNvSpPr/>
            <p:nvPr/>
          </p:nvSpPr>
          <p:spPr>
            <a:xfrm>
              <a:off x="7380831" y="3814512"/>
              <a:ext cx="114935" cy="109220"/>
            </a:xfrm>
            <a:custGeom>
              <a:rect b="b" l="l" r="r" t="t"/>
              <a:pathLst>
                <a:path extrusionOk="0" h="109220" w="114934">
                  <a:moveTo>
                    <a:pt x="0" y="108764"/>
                  </a:moveTo>
                  <a:lnTo>
                    <a:pt x="0" y="66319"/>
                  </a:lnTo>
                  <a:lnTo>
                    <a:pt x="114732" y="0"/>
                  </a:lnTo>
                  <a:lnTo>
                    <a:pt x="114732" y="41560"/>
                  </a:lnTo>
                  <a:lnTo>
                    <a:pt x="0" y="10876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2" name="Google Shape;1012;p82"/>
            <p:cNvSpPr/>
            <p:nvPr/>
          </p:nvSpPr>
          <p:spPr>
            <a:xfrm>
              <a:off x="7380831" y="3814512"/>
              <a:ext cx="114935" cy="109220"/>
            </a:xfrm>
            <a:custGeom>
              <a:rect b="b" l="l" r="r" t="t"/>
              <a:pathLst>
                <a:path extrusionOk="0" h="109220" w="114934">
                  <a:moveTo>
                    <a:pt x="0" y="108764"/>
                  </a:moveTo>
                  <a:lnTo>
                    <a:pt x="114732" y="41560"/>
                  </a:lnTo>
                  <a:lnTo>
                    <a:pt x="114732" y="0"/>
                  </a:lnTo>
                  <a:lnTo>
                    <a:pt x="0" y="66319"/>
                  </a:lnTo>
                  <a:lnTo>
                    <a:pt x="0" y="108764"/>
                  </a:lnTo>
                  <a:close/>
                </a:path>
              </a:pathLst>
            </a:custGeom>
            <a:noFill/>
            <a:ln cap="flat" cmpd="sng" w="132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3" name="Google Shape;1013;p82"/>
            <p:cNvSpPr/>
            <p:nvPr/>
          </p:nvSpPr>
          <p:spPr>
            <a:xfrm>
              <a:off x="7380833" y="3892334"/>
              <a:ext cx="169443" cy="141477"/>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4" name="Google Shape;1014;p82"/>
            <p:cNvSpPr/>
            <p:nvPr/>
          </p:nvSpPr>
          <p:spPr>
            <a:xfrm>
              <a:off x="7368475" y="3882600"/>
              <a:ext cx="173990" cy="142875"/>
            </a:xfrm>
            <a:custGeom>
              <a:rect b="b" l="l" r="r" t="t"/>
              <a:pathLst>
                <a:path extrusionOk="0" h="142875" w="173990">
                  <a:moveTo>
                    <a:pt x="0" y="142366"/>
                  </a:moveTo>
                  <a:lnTo>
                    <a:pt x="0" y="100806"/>
                  </a:lnTo>
                  <a:lnTo>
                    <a:pt x="173864" y="0"/>
                  </a:lnTo>
                  <a:lnTo>
                    <a:pt x="173864" y="41560"/>
                  </a:lnTo>
                  <a:lnTo>
                    <a:pt x="0" y="14236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5" name="Google Shape;1015;p82"/>
            <p:cNvSpPr/>
            <p:nvPr/>
          </p:nvSpPr>
          <p:spPr>
            <a:xfrm>
              <a:off x="7368475" y="3882600"/>
              <a:ext cx="173990" cy="142875"/>
            </a:xfrm>
            <a:custGeom>
              <a:rect b="b" l="l" r="r" t="t"/>
              <a:pathLst>
                <a:path extrusionOk="0" h="142875" w="173990">
                  <a:moveTo>
                    <a:pt x="0" y="142366"/>
                  </a:moveTo>
                  <a:lnTo>
                    <a:pt x="173864" y="41560"/>
                  </a:lnTo>
                  <a:lnTo>
                    <a:pt x="173864" y="0"/>
                  </a:lnTo>
                  <a:lnTo>
                    <a:pt x="0" y="100806"/>
                  </a:lnTo>
                  <a:lnTo>
                    <a:pt x="0" y="142366"/>
                  </a:lnTo>
                  <a:close/>
                </a:path>
              </a:pathLst>
            </a:custGeom>
            <a:noFill/>
            <a:ln cap="flat" cmpd="sng" w="132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6" name="Google Shape;1016;p82"/>
            <p:cNvSpPr/>
            <p:nvPr/>
          </p:nvSpPr>
          <p:spPr>
            <a:xfrm>
              <a:off x="7366711" y="3538616"/>
              <a:ext cx="635" cy="325755"/>
            </a:xfrm>
            <a:custGeom>
              <a:rect b="b" l="l" r="r" t="t"/>
              <a:pathLst>
                <a:path extrusionOk="0" h="325754" w="634">
                  <a:moveTo>
                    <a:pt x="0" y="325409"/>
                  </a:moveTo>
                  <a:lnTo>
                    <a:pt x="7" y="0"/>
                  </a:lnTo>
                  <a:lnTo>
                    <a:pt x="0" y="325409"/>
                  </a:lnTo>
                  <a:close/>
                </a:path>
              </a:pathLst>
            </a:custGeom>
            <a:solidFill>
              <a:srgbClr val="DDDD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7" name="Google Shape;1017;p82"/>
            <p:cNvSpPr/>
            <p:nvPr/>
          </p:nvSpPr>
          <p:spPr>
            <a:xfrm>
              <a:off x="7366711" y="3538615"/>
              <a:ext cx="635" cy="325755"/>
            </a:xfrm>
            <a:custGeom>
              <a:rect b="b" l="l" r="r" t="t"/>
              <a:pathLst>
                <a:path extrusionOk="0" h="325754" w="634">
                  <a:moveTo>
                    <a:pt x="0" y="325409"/>
                  </a:moveTo>
                  <a:lnTo>
                    <a:pt x="7" y="0"/>
                  </a:lnTo>
                  <a:lnTo>
                    <a:pt x="0" y="325409"/>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8" name="Google Shape;1018;p82"/>
            <p:cNvSpPr/>
            <p:nvPr/>
          </p:nvSpPr>
          <p:spPr>
            <a:xfrm>
              <a:off x="7366718" y="3538616"/>
              <a:ext cx="14604" cy="325755"/>
            </a:xfrm>
            <a:custGeom>
              <a:rect b="b" l="l" r="r" t="t"/>
              <a:pathLst>
                <a:path extrusionOk="0" h="325754" w="14604">
                  <a:moveTo>
                    <a:pt x="14121" y="0"/>
                  </a:moveTo>
                  <a:lnTo>
                    <a:pt x="0" y="0"/>
                  </a:lnTo>
                  <a:lnTo>
                    <a:pt x="0" y="325409"/>
                  </a:lnTo>
                  <a:lnTo>
                    <a:pt x="14121" y="325409"/>
                  </a:lnTo>
                  <a:lnTo>
                    <a:pt x="14121" y="0"/>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19" name="Google Shape;1019;p82"/>
            <p:cNvSpPr/>
            <p:nvPr/>
          </p:nvSpPr>
          <p:spPr>
            <a:xfrm>
              <a:off x="7366718" y="3538615"/>
              <a:ext cx="14604" cy="325755"/>
            </a:xfrm>
            <a:custGeom>
              <a:rect b="b" l="l" r="r" t="t"/>
              <a:pathLst>
                <a:path extrusionOk="0" h="325754" w="14604">
                  <a:moveTo>
                    <a:pt x="14121" y="0"/>
                  </a:moveTo>
                  <a:lnTo>
                    <a:pt x="0" y="0"/>
                  </a:lnTo>
                  <a:lnTo>
                    <a:pt x="0" y="325409"/>
                  </a:lnTo>
                  <a:lnTo>
                    <a:pt x="14121" y="325409"/>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0" name="Google Shape;1020;p82"/>
            <p:cNvSpPr/>
            <p:nvPr/>
          </p:nvSpPr>
          <p:spPr>
            <a:xfrm>
              <a:off x="7380840" y="3538616"/>
              <a:ext cx="14604" cy="325755"/>
            </a:xfrm>
            <a:custGeom>
              <a:rect b="b" l="l" r="r" t="t"/>
              <a:pathLst>
                <a:path extrusionOk="0" h="325754" w="14604">
                  <a:moveTo>
                    <a:pt x="14121" y="0"/>
                  </a:moveTo>
                  <a:lnTo>
                    <a:pt x="0" y="0"/>
                  </a:lnTo>
                  <a:lnTo>
                    <a:pt x="0" y="325409"/>
                  </a:lnTo>
                  <a:lnTo>
                    <a:pt x="14121" y="325409"/>
                  </a:lnTo>
                  <a:lnTo>
                    <a:pt x="14121" y="0"/>
                  </a:lnTo>
                  <a:close/>
                </a:path>
              </a:pathLst>
            </a:custGeom>
            <a:solidFill>
              <a:srgbClr val="FEFEF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1" name="Google Shape;1021;p82"/>
            <p:cNvSpPr/>
            <p:nvPr/>
          </p:nvSpPr>
          <p:spPr>
            <a:xfrm>
              <a:off x="7380839" y="3538615"/>
              <a:ext cx="14604" cy="325755"/>
            </a:xfrm>
            <a:custGeom>
              <a:rect b="b" l="l" r="r" t="t"/>
              <a:pathLst>
                <a:path extrusionOk="0" h="325754" w="14604">
                  <a:moveTo>
                    <a:pt x="14121" y="0"/>
                  </a:moveTo>
                  <a:lnTo>
                    <a:pt x="0" y="0"/>
                  </a:lnTo>
                  <a:lnTo>
                    <a:pt x="0" y="325409"/>
                  </a:lnTo>
                  <a:lnTo>
                    <a:pt x="14121" y="325409"/>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2" name="Google Shape;1022;p82"/>
            <p:cNvSpPr/>
            <p:nvPr/>
          </p:nvSpPr>
          <p:spPr>
            <a:xfrm>
              <a:off x="7394961" y="3538616"/>
              <a:ext cx="14604" cy="325755"/>
            </a:xfrm>
            <a:custGeom>
              <a:rect b="b" l="l" r="r" t="t"/>
              <a:pathLst>
                <a:path extrusionOk="0" h="325754" w="14604">
                  <a:moveTo>
                    <a:pt x="0" y="0"/>
                  </a:moveTo>
                  <a:lnTo>
                    <a:pt x="0" y="325409"/>
                  </a:lnTo>
                  <a:lnTo>
                    <a:pt x="14113" y="325409"/>
                  </a:lnTo>
                  <a:lnTo>
                    <a:pt x="14113" y="0"/>
                  </a:lnTo>
                  <a:lnTo>
                    <a:pt x="0" y="0"/>
                  </a:lnTo>
                  <a:close/>
                </a:path>
              </a:pathLst>
            </a:custGeom>
            <a:solidFill>
              <a:srgbClr val="ECECE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3" name="Google Shape;1023;p82"/>
            <p:cNvSpPr/>
            <p:nvPr/>
          </p:nvSpPr>
          <p:spPr>
            <a:xfrm>
              <a:off x="7394961" y="3538615"/>
              <a:ext cx="14604" cy="325755"/>
            </a:xfrm>
            <a:custGeom>
              <a:rect b="b" l="l" r="r" t="t"/>
              <a:pathLst>
                <a:path extrusionOk="0" h="325754" w="14604">
                  <a:moveTo>
                    <a:pt x="0" y="0"/>
                  </a:moveTo>
                  <a:lnTo>
                    <a:pt x="0" y="325409"/>
                  </a:lnTo>
                  <a:lnTo>
                    <a:pt x="14113" y="325409"/>
                  </a:lnTo>
                  <a:lnTo>
                    <a:pt x="14113" y="0"/>
                  </a:lnTo>
                  <a:lnTo>
                    <a:pt x="0"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4" name="Google Shape;1024;p82"/>
            <p:cNvSpPr/>
            <p:nvPr/>
          </p:nvSpPr>
          <p:spPr>
            <a:xfrm>
              <a:off x="7354354" y="3535084"/>
              <a:ext cx="52069" cy="329565"/>
            </a:xfrm>
            <a:custGeom>
              <a:rect b="b" l="l" r="r" t="t"/>
              <a:pathLst>
                <a:path extrusionOk="0" h="329564" w="52070">
                  <a:moveTo>
                    <a:pt x="52071" y="312145"/>
                  </a:moveTo>
                  <a:lnTo>
                    <a:pt x="52071" y="0"/>
                  </a:lnTo>
                  <a:lnTo>
                    <a:pt x="0" y="0"/>
                  </a:lnTo>
                  <a:lnTo>
                    <a:pt x="0" y="312145"/>
                  </a:lnTo>
                  <a:lnTo>
                    <a:pt x="1365" y="318377"/>
                  </a:lnTo>
                  <a:lnTo>
                    <a:pt x="6288" y="323530"/>
                  </a:lnTo>
                  <a:lnTo>
                    <a:pt x="14024" y="327192"/>
                  </a:lnTo>
                  <a:lnTo>
                    <a:pt x="23829" y="328946"/>
                  </a:lnTo>
                  <a:lnTo>
                    <a:pt x="34075" y="328352"/>
                  </a:lnTo>
                  <a:lnTo>
                    <a:pt x="42914" y="325520"/>
                  </a:lnTo>
                  <a:lnTo>
                    <a:pt x="49271" y="320864"/>
                  </a:lnTo>
                  <a:lnTo>
                    <a:pt x="52071" y="314798"/>
                  </a:lnTo>
                  <a:lnTo>
                    <a:pt x="52071" y="31391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5" name="Google Shape;1025;p82"/>
            <p:cNvSpPr/>
            <p:nvPr/>
          </p:nvSpPr>
          <p:spPr>
            <a:xfrm>
              <a:off x="7423201" y="3510330"/>
              <a:ext cx="0" cy="311785"/>
            </a:xfrm>
            <a:custGeom>
              <a:rect b="b" l="l" r="r" t="t"/>
              <a:pathLst>
                <a:path extrusionOk="0" h="311785" w="120000">
                  <a:moveTo>
                    <a:pt x="0" y="311253"/>
                  </a:moveTo>
                  <a:lnTo>
                    <a:pt x="0" y="0"/>
                  </a:lnTo>
                  <a:lnTo>
                    <a:pt x="0" y="311251"/>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6" name="Google Shape;1026;p82"/>
            <p:cNvSpPr/>
            <p:nvPr/>
          </p:nvSpPr>
          <p:spPr>
            <a:xfrm>
              <a:off x="7423203" y="3510330"/>
              <a:ext cx="14604" cy="323850"/>
            </a:xfrm>
            <a:custGeom>
              <a:rect b="b" l="l" r="r" t="t"/>
              <a:pathLst>
                <a:path extrusionOk="0" h="323850" w="14604">
                  <a:moveTo>
                    <a:pt x="14121" y="323634"/>
                  </a:moveTo>
                  <a:lnTo>
                    <a:pt x="8375" y="319430"/>
                  </a:lnTo>
                  <a:lnTo>
                    <a:pt x="0" y="311253"/>
                  </a:lnTo>
                  <a:lnTo>
                    <a:pt x="0" y="0"/>
                  </a:lnTo>
                  <a:lnTo>
                    <a:pt x="14121" y="0"/>
                  </a:lnTo>
                  <a:lnTo>
                    <a:pt x="14121" y="323634"/>
                  </a:lnTo>
                  <a:close/>
                </a:path>
              </a:pathLst>
            </a:custGeom>
            <a:solidFill>
              <a:srgbClr val="E1E1E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7" name="Google Shape;1027;p82"/>
            <p:cNvSpPr/>
            <p:nvPr/>
          </p:nvSpPr>
          <p:spPr>
            <a:xfrm>
              <a:off x="7423202" y="3510330"/>
              <a:ext cx="14604" cy="323850"/>
            </a:xfrm>
            <a:custGeom>
              <a:rect b="b" l="l" r="r" t="t"/>
              <a:pathLst>
                <a:path extrusionOk="0" h="323850" w="14604">
                  <a:moveTo>
                    <a:pt x="14121" y="0"/>
                  </a:moveTo>
                  <a:lnTo>
                    <a:pt x="0" y="0"/>
                  </a:lnTo>
                  <a:lnTo>
                    <a:pt x="0" y="311253"/>
                  </a:lnTo>
                  <a:lnTo>
                    <a:pt x="8375" y="319430"/>
                  </a:lnTo>
                  <a:lnTo>
                    <a:pt x="14109" y="323630"/>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8" name="Google Shape;1028;p82"/>
            <p:cNvSpPr/>
            <p:nvPr/>
          </p:nvSpPr>
          <p:spPr>
            <a:xfrm>
              <a:off x="7437323" y="3510381"/>
              <a:ext cx="14604" cy="325755"/>
            </a:xfrm>
            <a:custGeom>
              <a:rect b="b" l="l" r="r" t="t"/>
              <a:pathLst>
                <a:path extrusionOk="0" h="325754" w="14604">
                  <a:moveTo>
                    <a:pt x="14109" y="0"/>
                  </a:moveTo>
                  <a:lnTo>
                    <a:pt x="0" y="0"/>
                  </a:lnTo>
                  <a:lnTo>
                    <a:pt x="0" y="324167"/>
                  </a:lnTo>
                  <a:lnTo>
                    <a:pt x="4470" y="324167"/>
                  </a:lnTo>
                  <a:lnTo>
                    <a:pt x="4470" y="325437"/>
                  </a:lnTo>
                  <a:lnTo>
                    <a:pt x="14109" y="325437"/>
                  </a:lnTo>
                  <a:lnTo>
                    <a:pt x="14109" y="324167"/>
                  </a:lnTo>
                  <a:lnTo>
                    <a:pt x="14109" y="0"/>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29" name="Google Shape;1029;p82"/>
            <p:cNvSpPr/>
            <p:nvPr/>
          </p:nvSpPr>
          <p:spPr>
            <a:xfrm>
              <a:off x="7437323" y="3510330"/>
              <a:ext cx="14604" cy="325755"/>
            </a:xfrm>
            <a:custGeom>
              <a:rect b="b" l="l" r="r" t="t"/>
              <a:pathLst>
                <a:path extrusionOk="0" h="325754" w="14604">
                  <a:moveTo>
                    <a:pt x="14121" y="0"/>
                  </a:moveTo>
                  <a:lnTo>
                    <a:pt x="0" y="0"/>
                  </a:lnTo>
                  <a:lnTo>
                    <a:pt x="0" y="323634"/>
                  </a:lnTo>
                  <a:lnTo>
                    <a:pt x="5724" y="325178"/>
                  </a:lnTo>
                  <a:lnTo>
                    <a:pt x="14109" y="325399"/>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0" name="Google Shape;1030;p82"/>
            <p:cNvSpPr/>
            <p:nvPr/>
          </p:nvSpPr>
          <p:spPr>
            <a:xfrm>
              <a:off x="7451445" y="3833266"/>
              <a:ext cx="5715" cy="2540"/>
            </a:xfrm>
            <a:custGeom>
              <a:rect b="b" l="l" r="r" t="t"/>
              <a:pathLst>
                <a:path extrusionOk="0" h="2539" w="5715">
                  <a:moveTo>
                    <a:pt x="0" y="0"/>
                  </a:moveTo>
                  <a:lnTo>
                    <a:pt x="5580" y="0"/>
                  </a:lnTo>
                  <a:lnTo>
                    <a:pt x="5580" y="2542"/>
                  </a:lnTo>
                  <a:lnTo>
                    <a:pt x="0" y="2542"/>
                  </a:lnTo>
                  <a:lnTo>
                    <a:pt x="0" y="0"/>
                  </a:lnTo>
                  <a:close/>
                </a:path>
              </a:pathLst>
            </a:custGeom>
            <a:solidFill>
              <a:srgbClr val="FBFBF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1" name="Google Shape;1031;p82"/>
            <p:cNvSpPr/>
            <p:nvPr/>
          </p:nvSpPr>
          <p:spPr>
            <a:xfrm>
              <a:off x="7451444" y="3510330"/>
              <a:ext cx="14604" cy="325755"/>
            </a:xfrm>
            <a:custGeom>
              <a:rect b="b" l="l" r="r" t="t"/>
              <a:pathLst>
                <a:path extrusionOk="0" h="325754" w="14604">
                  <a:moveTo>
                    <a:pt x="14121" y="0"/>
                  </a:moveTo>
                  <a:lnTo>
                    <a:pt x="0" y="0"/>
                  </a:lnTo>
                  <a:lnTo>
                    <a:pt x="0" y="325396"/>
                  </a:lnTo>
                  <a:lnTo>
                    <a:pt x="10359" y="323188"/>
                  </a:lnTo>
                  <a:lnTo>
                    <a:pt x="14121" y="321166"/>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2" name="Google Shape;1032;p82"/>
            <p:cNvSpPr/>
            <p:nvPr/>
          </p:nvSpPr>
          <p:spPr>
            <a:xfrm>
              <a:off x="7465555" y="3824376"/>
              <a:ext cx="8890" cy="7620"/>
            </a:xfrm>
            <a:custGeom>
              <a:rect b="b" l="l" r="r" t="t"/>
              <a:pathLst>
                <a:path extrusionOk="0" h="7620" w="8890">
                  <a:moveTo>
                    <a:pt x="8420" y="0"/>
                  </a:moveTo>
                  <a:lnTo>
                    <a:pt x="0" y="0"/>
                  </a:lnTo>
                  <a:lnTo>
                    <a:pt x="0" y="3810"/>
                  </a:lnTo>
                  <a:lnTo>
                    <a:pt x="0" y="7620"/>
                  </a:lnTo>
                  <a:lnTo>
                    <a:pt x="2628" y="7620"/>
                  </a:lnTo>
                  <a:lnTo>
                    <a:pt x="2628" y="3810"/>
                  </a:lnTo>
                  <a:lnTo>
                    <a:pt x="8420" y="3810"/>
                  </a:lnTo>
                  <a:lnTo>
                    <a:pt x="8420" y="0"/>
                  </a:lnTo>
                  <a:close/>
                </a:path>
              </a:pathLst>
            </a:custGeom>
            <a:solidFill>
              <a:srgbClr val="E9E9E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3" name="Google Shape;1033;p82"/>
            <p:cNvSpPr/>
            <p:nvPr/>
          </p:nvSpPr>
          <p:spPr>
            <a:xfrm>
              <a:off x="7465566" y="3510330"/>
              <a:ext cx="14604" cy="321310"/>
            </a:xfrm>
            <a:custGeom>
              <a:rect b="b" l="l" r="r" t="t"/>
              <a:pathLst>
                <a:path extrusionOk="0" h="321310" w="14604">
                  <a:moveTo>
                    <a:pt x="14112" y="0"/>
                  </a:moveTo>
                  <a:lnTo>
                    <a:pt x="0" y="0"/>
                  </a:lnTo>
                  <a:lnTo>
                    <a:pt x="0" y="321166"/>
                  </a:lnTo>
                  <a:lnTo>
                    <a:pt x="5285" y="318325"/>
                  </a:lnTo>
                  <a:lnTo>
                    <a:pt x="11684" y="313462"/>
                  </a:lnTo>
                  <a:lnTo>
                    <a:pt x="14112" y="311251"/>
                  </a:lnTo>
                  <a:lnTo>
                    <a:pt x="14112"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4" name="Google Shape;1034;p82"/>
            <p:cNvSpPr/>
            <p:nvPr/>
          </p:nvSpPr>
          <p:spPr>
            <a:xfrm>
              <a:off x="7422311" y="3497060"/>
              <a:ext cx="52069" cy="329565"/>
            </a:xfrm>
            <a:custGeom>
              <a:rect b="b" l="l" r="r" t="t"/>
              <a:pathLst>
                <a:path extrusionOk="0" h="329564" w="52070">
                  <a:moveTo>
                    <a:pt x="52071" y="312145"/>
                  </a:moveTo>
                  <a:lnTo>
                    <a:pt x="52071" y="0"/>
                  </a:lnTo>
                  <a:lnTo>
                    <a:pt x="0" y="0"/>
                  </a:lnTo>
                  <a:lnTo>
                    <a:pt x="0" y="312145"/>
                  </a:lnTo>
                  <a:lnTo>
                    <a:pt x="1365" y="318501"/>
                  </a:lnTo>
                  <a:lnTo>
                    <a:pt x="6288" y="323862"/>
                  </a:lnTo>
                  <a:lnTo>
                    <a:pt x="14024" y="327565"/>
                  </a:lnTo>
                  <a:lnTo>
                    <a:pt x="23829" y="328946"/>
                  </a:lnTo>
                  <a:lnTo>
                    <a:pt x="34075" y="328352"/>
                  </a:lnTo>
                  <a:lnTo>
                    <a:pt x="42914" y="325520"/>
                  </a:lnTo>
                  <a:lnTo>
                    <a:pt x="49271" y="320864"/>
                  </a:lnTo>
                  <a:lnTo>
                    <a:pt x="52071" y="314798"/>
                  </a:lnTo>
                  <a:lnTo>
                    <a:pt x="52071" y="31391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5" name="Google Shape;1035;p82"/>
            <p:cNvSpPr/>
            <p:nvPr/>
          </p:nvSpPr>
          <p:spPr>
            <a:xfrm>
              <a:off x="6985444" y="3340541"/>
              <a:ext cx="635" cy="311785"/>
            </a:xfrm>
            <a:custGeom>
              <a:rect b="b" l="l" r="r" t="t"/>
              <a:pathLst>
                <a:path extrusionOk="0" h="311785" w="634">
                  <a:moveTo>
                    <a:pt x="7" y="311266"/>
                  </a:moveTo>
                  <a:lnTo>
                    <a:pt x="7" y="0"/>
                  </a:lnTo>
                  <a:lnTo>
                    <a:pt x="0" y="311266"/>
                  </a:lnTo>
                  <a:close/>
                </a:path>
              </a:pathLst>
            </a:custGeom>
            <a:solidFill>
              <a:srgbClr val="DCDCD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6" name="Google Shape;1036;p82"/>
            <p:cNvSpPr/>
            <p:nvPr/>
          </p:nvSpPr>
          <p:spPr>
            <a:xfrm>
              <a:off x="6985444" y="3340541"/>
              <a:ext cx="635" cy="311785"/>
            </a:xfrm>
            <a:custGeom>
              <a:rect b="b" l="l" r="r" t="t"/>
              <a:pathLst>
                <a:path extrusionOk="0" h="311785" w="634">
                  <a:moveTo>
                    <a:pt x="7" y="311266"/>
                  </a:moveTo>
                  <a:lnTo>
                    <a:pt x="7" y="0"/>
                  </a:lnTo>
                  <a:lnTo>
                    <a:pt x="0" y="311266"/>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7" name="Google Shape;1037;p82"/>
            <p:cNvSpPr/>
            <p:nvPr/>
          </p:nvSpPr>
          <p:spPr>
            <a:xfrm>
              <a:off x="6985451" y="3335826"/>
              <a:ext cx="14604" cy="316230"/>
            </a:xfrm>
            <a:custGeom>
              <a:rect b="b" l="l" r="r" t="t"/>
              <a:pathLst>
                <a:path extrusionOk="0" h="316229" w="14604">
                  <a:moveTo>
                    <a:pt x="0" y="315982"/>
                  </a:moveTo>
                  <a:lnTo>
                    <a:pt x="0" y="4715"/>
                  </a:lnTo>
                  <a:lnTo>
                    <a:pt x="14121" y="0"/>
                  </a:lnTo>
                  <a:lnTo>
                    <a:pt x="14121" y="315982"/>
                  </a:lnTo>
                  <a:lnTo>
                    <a:pt x="0" y="315982"/>
                  </a:lnTo>
                  <a:close/>
                </a:path>
              </a:pathLst>
            </a:custGeom>
            <a:solidFill>
              <a:srgbClr val="EDEDE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8" name="Google Shape;1038;p82"/>
            <p:cNvSpPr/>
            <p:nvPr/>
          </p:nvSpPr>
          <p:spPr>
            <a:xfrm>
              <a:off x="6985451" y="3335826"/>
              <a:ext cx="14604" cy="316230"/>
            </a:xfrm>
            <a:custGeom>
              <a:rect b="b" l="l" r="r" t="t"/>
              <a:pathLst>
                <a:path extrusionOk="0" h="316229" w="14604">
                  <a:moveTo>
                    <a:pt x="14121" y="0"/>
                  </a:moveTo>
                  <a:lnTo>
                    <a:pt x="0" y="4715"/>
                  </a:lnTo>
                  <a:lnTo>
                    <a:pt x="0" y="315982"/>
                  </a:lnTo>
                  <a:lnTo>
                    <a:pt x="14115" y="315982"/>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39" name="Google Shape;1039;p82"/>
            <p:cNvSpPr/>
            <p:nvPr/>
          </p:nvSpPr>
          <p:spPr>
            <a:xfrm>
              <a:off x="6999572" y="3331111"/>
              <a:ext cx="14604" cy="321310"/>
            </a:xfrm>
            <a:custGeom>
              <a:rect b="b" l="l" r="r" t="t"/>
              <a:pathLst>
                <a:path extrusionOk="0" h="321310" w="14604">
                  <a:moveTo>
                    <a:pt x="0" y="320697"/>
                  </a:moveTo>
                  <a:lnTo>
                    <a:pt x="0" y="4715"/>
                  </a:lnTo>
                  <a:lnTo>
                    <a:pt x="14121" y="0"/>
                  </a:lnTo>
                  <a:lnTo>
                    <a:pt x="14121" y="319834"/>
                  </a:lnTo>
                  <a:lnTo>
                    <a:pt x="10365" y="320476"/>
                  </a:lnTo>
                  <a:lnTo>
                    <a:pt x="0" y="32069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0" name="Google Shape;1040;p82"/>
            <p:cNvSpPr/>
            <p:nvPr/>
          </p:nvSpPr>
          <p:spPr>
            <a:xfrm>
              <a:off x="6999572" y="3331111"/>
              <a:ext cx="14604" cy="321310"/>
            </a:xfrm>
            <a:custGeom>
              <a:rect b="b" l="l" r="r" t="t"/>
              <a:pathLst>
                <a:path extrusionOk="0" h="321310" w="14604">
                  <a:moveTo>
                    <a:pt x="14121" y="0"/>
                  </a:moveTo>
                  <a:lnTo>
                    <a:pt x="0" y="4715"/>
                  </a:lnTo>
                  <a:lnTo>
                    <a:pt x="0" y="320697"/>
                  </a:lnTo>
                  <a:lnTo>
                    <a:pt x="10365" y="320476"/>
                  </a:lnTo>
                  <a:lnTo>
                    <a:pt x="14121" y="319834"/>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1" name="Google Shape;1041;p82"/>
            <p:cNvSpPr/>
            <p:nvPr/>
          </p:nvSpPr>
          <p:spPr>
            <a:xfrm>
              <a:off x="7013693" y="3326396"/>
              <a:ext cx="14604" cy="325120"/>
            </a:xfrm>
            <a:custGeom>
              <a:rect b="b" l="l" r="r" t="t"/>
              <a:pathLst>
                <a:path extrusionOk="0" h="325120" w="14604">
                  <a:moveTo>
                    <a:pt x="0" y="324548"/>
                  </a:moveTo>
                  <a:lnTo>
                    <a:pt x="0" y="4714"/>
                  </a:lnTo>
                  <a:lnTo>
                    <a:pt x="14118" y="0"/>
                  </a:lnTo>
                  <a:lnTo>
                    <a:pt x="14118" y="311264"/>
                  </a:lnTo>
                  <a:lnTo>
                    <a:pt x="11690" y="319443"/>
                  </a:lnTo>
                  <a:lnTo>
                    <a:pt x="5291" y="323643"/>
                  </a:lnTo>
                  <a:lnTo>
                    <a:pt x="0" y="324548"/>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2" name="Google Shape;1042;p82"/>
            <p:cNvSpPr/>
            <p:nvPr/>
          </p:nvSpPr>
          <p:spPr>
            <a:xfrm>
              <a:off x="7013693" y="3326396"/>
              <a:ext cx="14604" cy="325120"/>
            </a:xfrm>
            <a:custGeom>
              <a:rect b="b" l="l" r="r" t="t"/>
              <a:pathLst>
                <a:path extrusionOk="0" h="325120" w="14604">
                  <a:moveTo>
                    <a:pt x="14118" y="0"/>
                  </a:moveTo>
                  <a:lnTo>
                    <a:pt x="0" y="4714"/>
                  </a:lnTo>
                  <a:lnTo>
                    <a:pt x="0" y="324548"/>
                  </a:lnTo>
                  <a:lnTo>
                    <a:pt x="5291" y="323643"/>
                  </a:lnTo>
                  <a:lnTo>
                    <a:pt x="11690" y="319443"/>
                  </a:lnTo>
                  <a:lnTo>
                    <a:pt x="14118" y="311264"/>
                  </a:lnTo>
                  <a:lnTo>
                    <a:pt x="14118"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3" name="Google Shape;1043;p82"/>
            <p:cNvSpPr/>
            <p:nvPr/>
          </p:nvSpPr>
          <p:spPr>
            <a:xfrm>
              <a:off x="6973970" y="3317554"/>
              <a:ext cx="52069" cy="329565"/>
            </a:xfrm>
            <a:custGeom>
              <a:rect b="b" l="l" r="r" t="t"/>
              <a:pathLst>
                <a:path extrusionOk="0" h="329564" w="52070">
                  <a:moveTo>
                    <a:pt x="52071" y="311261"/>
                  </a:moveTo>
                  <a:lnTo>
                    <a:pt x="52071" y="0"/>
                  </a:lnTo>
                  <a:lnTo>
                    <a:pt x="0" y="17685"/>
                  </a:lnTo>
                  <a:lnTo>
                    <a:pt x="0" y="311261"/>
                  </a:lnTo>
                  <a:lnTo>
                    <a:pt x="1365" y="317630"/>
                  </a:lnTo>
                  <a:lnTo>
                    <a:pt x="6288" y="323088"/>
                  </a:lnTo>
                  <a:lnTo>
                    <a:pt x="14024" y="327053"/>
                  </a:lnTo>
                  <a:lnTo>
                    <a:pt x="23829" y="328946"/>
                  </a:lnTo>
                  <a:lnTo>
                    <a:pt x="34447" y="327841"/>
                  </a:lnTo>
                  <a:lnTo>
                    <a:pt x="43245" y="324746"/>
                  </a:lnTo>
                  <a:lnTo>
                    <a:pt x="49395" y="319993"/>
                  </a:lnTo>
                  <a:lnTo>
                    <a:pt x="52071" y="313914"/>
                  </a:lnTo>
                  <a:lnTo>
                    <a:pt x="52071" y="313029"/>
                  </a:lnTo>
                  <a:lnTo>
                    <a:pt x="52071" y="312145"/>
                  </a:lnTo>
                  <a:lnTo>
                    <a:pt x="52071" y="311261"/>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4" name="Google Shape;1044;p82"/>
            <p:cNvSpPr/>
            <p:nvPr/>
          </p:nvSpPr>
          <p:spPr>
            <a:xfrm>
              <a:off x="7098411" y="3397135"/>
              <a:ext cx="635" cy="311785"/>
            </a:xfrm>
            <a:custGeom>
              <a:rect b="b" l="l" r="r" t="t"/>
              <a:pathLst>
                <a:path extrusionOk="0" h="311785" w="634">
                  <a:moveTo>
                    <a:pt x="8" y="311272"/>
                  </a:moveTo>
                  <a:lnTo>
                    <a:pt x="8" y="0"/>
                  </a:lnTo>
                  <a:lnTo>
                    <a:pt x="0" y="311264"/>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5" name="Google Shape;1045;p82"/>
            <p:cNvSpPr/>
            <p:nvPr/>
          </p:nvSpPr>
          <p:spPr>
            <a:xfrm>
              <a:off x="7098419" y="3397135"/>
              <a:ext cx="14604" cy="323850"/>
            </a:xfrm>
            <a:custGeom>
              <a:rect b="b" l="l" r="r" t="t"/>
              <a:pathLst>
                <a:path extrusionOk="0" h="323850" w="14604">
                  <a:moveTo>
                    <a:pt x="14121" y="323645"/>
                  </a:moveTo>
                  <a:lnTo>
                    <a:pt x="8376" y="319443"/>
                  </a:lnTo>
                  <a:lnTo>
                    <a:pt x="0" y="311272"/>
                  </a:lnTo>
                  <a:lnTo>
                    <a:pt x="0" y="0"/>
                  </a:lnTo>
                  <a:lnTo>
                    <a:pt x="14121" y="0"/>
                  </a:lnTo>
                  <a:lnTo>
                    <a:pt x="14121" y="323645"/>
                  </a:lnTo>
                  <a:close/>
                </a:path>
              </a:pathLst>
            </a:custGeom>
            <a:solidFill>
              <a:srgbClr val="E5E5E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6" name="Google Shape;1046;p82"/>
            <p:cNvSpPr/>
            <p:nvPr/>
          </p:nvSpPr>
          <p:spPr>
            <a:xfrm>
              <a:off x="7098419" y="3397135"/>
              <a:ext cx="14604" cy="323850"/>
            </a:xfrm>
            <a:custGeom>
              <a:rect b="b" l="l" r="r" t="t"/>
              <a:pathLst>
                <a:path extrusionOk="0" h="323850" w="14604">
                  <a:moveTo>
                    <a:pt x="14121" y="0"/>
                  </a:moveTo>
                  <a:lnTo>
                    <a:pt x="0" y="0"/>
                  </a:lnTo>
                  <a:lnTo>
                    <a:pt x="0" y="311272"/>
                  </a:lnTo>
                  <a:lnTo>
                    <a:pt x="8376" y="319443"/>
                  </a:lnTo>
                  <a:lnTo>
                    <a:pt x="14113" y="323643"/>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7" name="Google Shape;1047;p82"/>
            <p:cNvSpPr/>
            <p:nvPr/>
          </p:nvSpPr>
          <p:spPr>
            <a:xfrm>
              <a:off x="7112533" y="3397237"/>
              <a:ext cx="14604" cy="325755"/>
            </a:xfrm>
            <a:custGeom>
              <a:rect b="b" l="l" r="r" t="t"/>
              <a:pathLst>
                <a:path extrusionOk="0" h="325754" w="14604">
                  <a:moveTo>
                    <a:pt x="14122" y="0"/>
                  </a:moveTo>
                  <a:lnTo>
                    <a:pt x="0" y="0"/>
                  </a:lnTo>
                  <a:lnTo>
                    <a:pt x="0" y="324167"/>
                  </a:lnTo>
                  <a:lnTo>
                    <a:pt x="4648" y="324167"/>
                  </a:lnTo>
                  <a:lnTo>
                    <a:pt x="4648" y="325437"/>
                  </a:lnTo>
                  <a:lnTo>
                    <a:pt x="14122" y="325437"/>
                  </a:lnTo>
                  <a:lnTo>
                    <a:pt x="14122" y="324167"/>
                  </a:lnTo>
                  <a:lnTo>
                    <a:pt x="14122" y="0"/>
                  </a:lnTo>
                  <a:close/>
                </a:path>
              </a:pathLst>
            </a:custGeom>
            <a:solidFill>
              <a:srgbClr val="F7F7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8" name="Google Shape;1048;p82"/>
            <p:cNvSpPr/>
            <p:nvPr/>
          </p:nvSpPr>
          <p:spPr>
            <a:xfrm>
              <a:off x="7112540" y="3397135"/>
              <a:ext cx="28575" cy="325755"/>
            </a:xfrm>
            <a:custGeom>
              <a:rect b="b" l="l" r="r" t="t"/>
              <a:pathLst>
                <a:path extrusionOk="0" h="325754" w="28575">
                  <a:moveTo>
                    <a:pt x="14121" y="0"/>
                  </a:moveTo>
                  <a:lnTo>
                    <a:pt x="0" y="0"/>
                  </a:lnTo>
                  <a:lnTo>
                    <a:pt x="0" y="323645"/>
                  </a:lnTo>
                  <a:lnTo>
                    <a:pt x="5729" y="325191"/>
                  </a:lnTo>
                  <a:lnTo>
                    <a:pt x="14115" y="325412"/>
                  </a:lnTo>
                  <a:lnTo>
                    <a:pt x="14121" y="0"/>
                  </a:lnTo>
                </a:path>
                <a:path extrusionOk="0" h="325754" w="28575">
                  <a:moveTo>
                    <a:pt x="28242" y="0"/>
                  </a:moveTo>
                  <a:lnTo>
                    <a:pt x="14121" y="0"/>
                  </a:lnTo>
                  <a:lnTo>
                    <a:pt x="14121" y="325411"/>
                  </a:lnTo>
                  <a:lnTo>
                    <a:pt x="24486" y="325191"/>
                  </a:lnTo>
                  <a:lnTo>
                    <a:pt x="28242" y="324548"/>
                  </a:lnTo>
                  <a:lnTo>
                    <a:pt x="28242" y="0"/>
                  </a:lnTo>
                </a:path>
              </a:pathLst>
            </a:custGeom>
            <a:noFill/>
            <a:ln cap="flat" cmpd="sng" w="14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49" name="Google Shape;1049;p82"/>
            <p:cNvSpPr/>
            <p:nvPr/>
          </p:nvSpPr>
          <p:spPr>
            <a:xfrm>
              <a:off x="7140783" y="3397135"/>
              <a:ext cx="14604" cy="325120"/>
            </a:xfrm>
            <a:custGeom>
              <a:rect b="b" l="l" r="r" t="t"/>
              <a:pathLst>
                <a:path extrusionOk="0" h="325120" w="14604">
                  <a:moveTo>
                    <a:pt x="0" y="324548"/>
                  </a:moveTo>
                  <a:lnTo>
                    <a:pt x="0" y="0"/>
                  </a:lnTo>
                  <a:lnTo>
                    <a:pt x="14117" y="0"/>
                  </a:lnTo>
                  <a:lnTo>
                    <a:pt x="14117" y="311264"/>
                  </a:lnTo>
                  <a:lnTo>
                    <a:pt x="11690" y="319443"/>
                  </a:lnTo>
                  <a:lnTo>
                    <a:pt x="5291" y="323643"/>
                  </a:lnTo>
                  <a:lnTo>
                    <a:pt x="0" y="324548"/>
                  </a:lnTo>
                  <a:close/>
                </a:path>
              </a:pathLst>
            </a:custGeom>
            <a:solidFill>
              <a:srgbClr val="E5E5E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0" name="Google Shape;1050;p82"/>
            <p:cNvSpPr/>
            <p:nvPr/>
          </p:nvSpPr>
          <p:spPr>
            <a:xfrm>
              <a:off x="7140782" y="3397135"/>
              <a:ext cx="14604" cy="325120"/>
            </a:xfrm>
            <a:custGeom>
              <a:rect b="b" l="l" r="r" t="t"/>
              <a:pathLst>
                <a:path extrusionOk="0" h="325120" w="14604">
                  <a:moveTo>
                    <a:pt x="14117" y="0"/>
                  </a:moveTo>
                  <a:lnTo>
                    <a:pt x="0" y="0"/>
                  </a:lnTo>
                  <a:lnTo>
                    <a:pt x="0" y="324548"/>
                  </a:lnTo>
                  <a:lnTo>
                    <a:pt x="5291" y="323643"/>
                  </a:lnTo>
                  <a:lnTo>
                    <a:pt x="11690" y="319443"/>
                  </a:lnTo>
                  <a:lnTo>
                    <a:pt x="14117" y="311264"/>
                  </a:lnTo>
                  <a:lnTo>
                    <a:pt x="14117"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1" name="Google Shape;1051;p82"/>
            <p:cNvSpPr/>
            <p:nvPr/>
          </p:nvSpPr>
          <p:spPr>
            <a:xfrm>
              <a:off x="7093998" y="3387411"/>
              <a:ext cx="52069" cy="329565"/>
            </a:xfrm>
            <a:custGeom>
              <a:rect b="b" l="l" r="r" t="t"/>
              <a:pathLst>
                <a:path extrusionOk="0" h="329564" w="52070">
                  <a:moveTo>
                    <a:pt x="52071" y="312145"/>
                  </a:moveTo>
                  <a:lnTo>
                    <a:pt x="52071" y="0"/>
                  </a:lnTo>
                  <a:lnTo>
                    <a:pt x="0" y="0"/>
                  </a:lnTo>
                  <a:lnTo>
                    <a:pt x="0" y="312145"/>
                  </a:lnTo>
                  <a:lnTo>
                    <a:pt x="1365" y="318501"/>
                  </a:lnTo>
                  <a:lnTo>
                    <a:pt x="6288" y="323862"/>
                  </a:lnTo>
                  <a:lnTo>
                    <a:pt x="14024" y="327565"/>
                  </a:lnTo>
                  <a:lnTo>
                    <a:pt x="23829" y="328946"/>
                  </a:lnTo>
                  <a:lnTo>
                    <a:pt x="34075" y="328352"/>
                  </a:lnTo>
                  <a:lnTo>
                    <a:pt x="42914" y="325520"/>
                  </a:lnTo>
                  <a:lnTo>
                    <a:pt x="49271" y="320864"/>
                  </a:lnTo>
                  <a:lnTo>
                    <a:pt x="52071" y="314798"/>
                  </a:lnTo>
                  <a:lnTo>
                    <a:pt x="52071" y="31391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2" name="Google Shape;1052;p82"/>
            <p:cNvSpPr/>
            <p:nvPr/>
          </p:nvSpPr>
          <p:spPr>
            <a:xfrm>
              <a:off x="7225500" y="3467887"/>
              <a:ext cx="635" cy="311785"/>
            </a:xfrm>
            <a:custGeom>
              <a:rect b="b" l="l" r="r" t="t"/>
              <a:pathLst>
                <a:path extrusionOk="0" h="311785" w="634">
                  <a:moveTo>
                    <a:pt x="8" y="311281"/>
                  </a:moveTo>
                  <a:lnTo>
                    <a:pt x="8" y="0"/>
                  </a:lnTo>
                  <a:lnTo>
                    <a:pt x="0" y="311251"/>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3" name="Google Shape;1053;p82"/>
            <p:cNvSpPr/>
            <p:nvPr/>
          </p:nvSpPr>
          <p:spPr>
            <a:xfrm>
              <a:off x="7225508" y="3467887"/>
              <a:ext cx="14604" cy="325120"/>
            </a:xfrm>
            <a:custGeom>
              <a:rect b="b" l="l" r="r" t="t"/>
              <a:pathLst>
                <a:path extrusionOk="0" h="325120" w="14604">
                  <a:moveTo>
                    <a:pt x="14121" y="324538"/>
                  </a:moveTo>
                  <a:lnTo>
                    <a:pt x="8817" y="323630"/>
                  </a:lnTo>
                  <a:lnTo>
                    <a:pt x="2418" y="319430"/>
                  </a:lnTo>
                  <a:lnTo>
                    <a:pt x="0" y="311281"/>
                  </a:lnTo>
                  <a:lnTo>
                    <a:pt x="0" y="0"/>
                  </a:lnTo>
                  <a:lnTo>
                    <a:pt x="14121" y="0"/>
                  </a:lnTo>
                  <a:lnTo>
                    <a:pt x="14121" y="324538"/>
                  </a:lnTo>
                  <a:close/>
                </a:path>
              </a:pathLst>
            </a:custGeom>
            <a:solidFill>
              <a:srgbClr val="E1E1E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4" name="Google Shape;1054;p82"/>
            <p:cNvSpPr/>
            <p:nvPr/>
          </p:nvSpPr>
          <p:spPr>
            <a:xfrm>
              <a:off x="7225508" y="3467887"/>
              <a:ext cx="14604" cy="325120"/>
            </a:xfrm>
            <a:custGeom>
              <a:rect b="b" l="l" r="r" t="t"/>
              <a:pathLst>
                <a:path extrusionOk="0" h="325120" w="14604">
                  <a:moveTo>
                    <a:pt x="14121" y="0"/>
                  </a:moveTo>
                  <a:lnTo>
                    <a:pt x="0" y="0"/>
                  </a:lnTo>
                  <a:lnTo>
                    <a:pt x="0" y="311281"/>
                  </a:lnTo>
                  <a:lnTo>
                    <a:pt x="2418" y="319430"/>
                  </a:lnTo>
                  <a:lnTo>
                    <a:pt x="8817" y="323630"/>
                  </a:lnTo>
                  <a:lnTo>
                    <a:pt x="14121" y="324537"/>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5" name="Google Shape;1055;p82"/>
            <p:cNvSpPr/>
            <p:nvPr/>
          </p:nvSpPr>
          <p:spPr>
            <a:xfrm>
              <a:off x="7239622" y="3468433"/>
              <a:ext cx="14604" cy="325755"/>
            </a:xfrm>
            <a:custGeom>
              <a:rect b="b" l="l" r="r" t="t"/>
              <a:pathLst>
                <a:path extrusionOk="0" h="325754" w="14604">
                  <a:moveTo>
                    <a:pt x="14122" y="0"/>
                  </a:moveTo>
                  <a:lnTo>
                    <a:pt x="0" y="0"/>
                  </a:lnTo>
                  <a:lnTo>
                    <a:pt x="0" y="324154"/>
                  </a:lnTo>
                  <a:lnTo>
                    <a:pt x="11150" y="324154"/>
                  </a:lnTo>
                  <a:lnTo>
                    <a:pt x="11150" y="325437"/>
                  </a:lnTo>
                  <a:lnTo>
                    <a:pt x="14122" y="325437"/>
                  </a:lnTo>
                  <a:lnTo>
                    <a:pt x="14122" y="324154"/>
                  </a:lnTo>
                  <a:lnTo>
                    <a:pt x="14122" y="0"/>
                  </a:lnTo>
                  <a:close/>
                </a:path>
              </a:pathLst>
            </a:custGeom>
            <a:solidFill>
              <a:srgbClr val="F3F3F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6" name="Google Shape;1056;p82"/>
            <p:cNvSpPr/>
            <p:nvPr/>
          </p:nvSpPr>
          <p:spPr>
            <a:xfrm>
              <a:off x="7239629" y="3467887"/>
              <a:ext cx="14604" cy="325755"/>
            </a:xfrm>
            <a:custGeom>
              <a:rect b="b" l="l" r="r" t="t"/>
              <a:pathLst>
                <a:path extrusionOk="0" h="325754" w="14604">
                  <a:moveTo>
                    <a:pt x="14121" y="0"/>
                  </a:moveTo>
                  <a:lnTo>
                    <a:pt x="0" y="0"/>
                  </a:lnTo>
                  <a:lnTo>
                    <a:pt x="0" y="324537"/>
                  </a:lnTo>
                  <a:lnTo>
                    <a:pt x="3743" y="325178"/>
                  </a:lnTo>
                  <a:lnTo>
                    <a:pt x="14115" y="325399"/>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7" name="Google Shape;1057;p82"/>
            <p:cNvSpPr/>
            <p:nvPr/>
          </p:nvSpPr>
          <p:spPr>
            <a:xfrm>
              <a:off x="7253745" y="3468433"/>
              <a:ext cx="14604" cy="325755"/>
            </a:xfrm>
            <a:custGeom>
              <a:rect b="b" l="l" r="r" t="t"/>
              <a:pathLst>
                <a:path extrusionOk="0" h="325754" w="14604">
                  <a:moveTo>
                    <a:pt x="14122" y="0"/>
                  </a:moveTo>
                  <a:lnTo>
                    <a:pt x="0" y="0"/>
                  </a:lnTo>
                  <a:lnTo>
                    <a:pt x="0" y="324154"/>
                  </a:lnTo>
                  <a:lnTo>
                    <a:pt x="0" y="325437"/>
                  </a:lnTo>
                  <a:lnTo>
                    <a:pt x="2971" y="325437"/>
                  </a:lnTo>
                  <a:lnTo>
                    <a:pt x="2971" y="324154"/>
                  </a:lnTo>
                  <a:lnTo>
                    <a:pt x="14122" y="324154"/>
                  </a:lnTo>
                  <a:lnTo>
                    <a:pt x="14122" y="0"/>
                  </a:lnTo>
                  <a:close/>
                </a:path>
              </a:pathLst>
            </a:custGeom>
            <a:solidFill>
              <a:srgbClr val="FAFAF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8" name="Google Shape;1058;p82"/>
            <p:cNvSpPr/>
            <p:nvPr/>
          </p:nvSpPr>
          <p:spPr>
            <a:xfrm>
              <a:off x="7253751" y="3467887"/>
              <a:ext cx="14604" cy="325755"/>
            </a:xfrm>
            <a:custGeom>
              <a:rect b="b" l="l" r="r" t="t"/>
              <a:pathLst>
                <a:path extrusionOk="0" h="325754" w="14604">
                  <a:moveTo>
                    <a:pt x="14121" y="0"/>
                  </a:moveTo>
                  <a:lnTo>
                    <a:pt x="0" y="0"/>
                  </a:lnTo>
                  <a:lnTo>
                    <a:pt x="0" y="325399"/>
                  </a:lnTo>
                  <a:lnTo>
                    <a:pt x="10363" y="325178"/>
                  </a:lnTo>
                  <a:lnTo>
                    <a:pt x="14121" y="324535"/>
                  </a:lnTo>
                  <a:lnTo>
                    <a:pt x="14121"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59" name="Google Shape;1059;p82"/>
            <p:cNvSpPr/>
            <p:nvPr/>
          </p:nvSpPr>
          <p:spPr>
            <a:xfrm>
              <a:off x="7267871" y="3467887"/>
              <a:ext cx="14604" cy="325120"/>
            </a:xfrm>
            <a:custGeom>
              <a:rect b="b" l="l" r="r" t="t"/>
              <a:pathLst>
                <a:path extrusionOk="0" h="325120" w="14604">
                  <a:moveTo>
                    <a:pt x="0" y="324535"/>
                  </a:moveTo>
                  <a:lnTo>
                    <a:pt x="0" y="0"/>
                  </a:lnTo>
                  <a:lnTo>
                    <a:pt x="14105" y="0"/>
                  </a:lnTo>
                  <a:lnTo>
                    <a:pt x="14105" y="311251"/>
                  </a:lnTo>
                  <a:lnTo>
                    <a:pt x="11679" y="319430"/>
                  </a:lnTo>
                  <a:lnTo>
                    <a:pt x="5284" y="323630"/>
                  </a:lnTo>
                  <a:lnTo>
                    <a:pt x="0" y="324535"/>
                  </a:lnTo>
                  <a:close/>
                </a:path>
              </a:pathLst>
            </a:custGeom>
            <a:solidFill>
              <a:srgbClr val="E9E9E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0" name="Google Shape;1060;p82"/>
            <p:cNvSpPr/>
            <p:nvPr/>
          </p:nvSpPr>
          <p:spPr>
            <a:xfrm>
              <a:off x="7267871" y="3467887"/>
              <a:ext cx="14604" cy="325120"/>
            </a:xfrm>
            <a:custGeom>
              <a:rect b="b" l="l" r="r" t="t"/>
              <a:pathLst>
                <a:path extrusionOk="0" h="325120" w="14604">
                  <a:moveTo>
                    <a:pt x="14105" y="0"/>
                  </a:moveTo>
                  <a:lnTo>
                    <a:pt x="0" y="0"/>
                  </a:lnTo>
                  <a:lnTo>
                    <a:pt x="0" y="324535"/>
                  </a:lnTo>
                  <a:lnTo>
                    <a:pt x="5284" y="323630"/>
                  </a:lnTo>
                  <a:lnTo>
                    <a:pt x="11679" y="319430"/>
                  </a:lnTo>
                  <a:lnTo>
                    <a:pt x="14105" y="311251"/>
                  </a:lnTo>
                  <a:lnTo>
                    <a:pt x="14105" y="0"/>
                  </a:lnTo>
                </a:path>
              </a:pathLst>
            </a:custGeom>
            <a:noFill/>
            <a:ln cap="flat" cmpd="sng" w="14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1" name="Google Shape;1061;p82"/>
            <p:cNvSpPr/>
            <p:nvPr/>
          </p:nvSpPr>
          <p:spPr>
            <a:xfrm>
              <a:off x="7224617" y="3463458"/>
              <a:ext cx="52069" cy="329565"/>
            </a:xfrm>
            <a:custGeom>
              <a:rect b="b" l="l" r="r" t="t"/>
              <a:pathLst>
                <a:path extrusionOk="0" h="329564" w="52070">
                  <a:moveTo>
                    <a:pt x="52071" y="312145"/>
                  </a:moveTo>
                  <a:lnTo>
                    <a:pt x="52071" y="0"/>
                  </a:lnTo>
                  <a:lnTo>
                    <a:pt x="0" y="0"/>
                  </a:lnTo>
                  <a:lnTo>
                    <a:pt x="0" y="312145"/>
                  </a:lnTo>
                  <a:lnTo>
                    <a:pt x="868" y="318377"/>
                  </a:lnTo>
                  <a:lnTo>
                    <a:pt x="5626" y="323530"/>
                  </a:lnTo>
                  <a:lnTo>
                    <a:pt x="13528" y="327192"/>
                  </a:lnTo>
                  <a:lnTo>
                    <a:pt x="23829" y="328946"/>
                  </a:lnTo>
                  <a:lnTo>
                    <a:pt x="33951" y="328228"/>
                  </a:lnTo>
                  <a:lnTo>
                    <a:pt x="42583" y="325188"/>
                  </a:lnTo>
                  <a:lnTo>
                    <a:pt x="48899" y="320490"/>
                  </a:lnTo>
                  <a:lnTo>
                    <a:pt x="52071" y="314798"/>
                  </a:lnTo>
                  <a:lnTo>
                    <a:pt x="52071" y="313914"/>
                  </a:lnTo>
                  <a:lnTo>
                    <a:pt x="52071" y="31302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2" name="Google Shape;1062;p82"/>
            <p:cNvSpPr/>
            <p:nvPr/>
          </p:nvSpPr>
          <p:spPr>
            <a:xfrm>
              <a:off x="6957199" y="3283953"/>
              <a:ext cx="423633" cy="311264"/>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3" name="Google Shape;1063;p82"/>
            <p:cNvSpPr/>
            <p:nvPr/>
          </p:nvSpPr>
          <p:spPr>
            <a:xfrm>
              <a:off x="6952789" y="3275994"/>
              <a:ext cx="428625" cy="314325"/>
            </a:xfrm>
            <a:custGeom>
              <a:rect b="b" l="l" r="r" t="t"/>
              <a:pathLst>
                <a:path extrusionOk="0" h="314325" w="428625">
                  <a:moveTo>
                    <a:pt x="428042" y="313914"/>
                  </a:moveTo>
                  <a:lnTo>
                    <a:pt x="0" y="67204"/>
                  </a:lnTo>
                  <a:lnTo>
                    <a:pt x="213579" y="0"/>
                  </a:lnTo>
                  <a:lnTo>
                    <a:pt x="428042" y="31391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4" name="Google Shape;1064;p82"/>
            <p:cNvSpPr/>
            <p:nvPr/>
          </p:nvSpPr>
          <p:spPr>
            <a:xfrm>
              <a:off x="6952789" y="3275994"/>
              <a:ext cx="428625" cy="314325"/>
            </a:xfrm>
            <a:custGeom>
              <a:rect b="b" l="l" r="r" t="t"/>
              <a:pathLst>
                <a:path extrusionOk="0" h="314325" w="428625">
                  <a:moveTo>
                    <a:pt x="0" y="67204"/>
                  </a:moveTo>
                  <a:lnTo>
                    <a:pt x="428042" y="313914"/>
                  </a:lnTo>
                  <a:lnTo>
                    <a:pt x="213579" y="0"/>
                  </a:lnTo>
                  <a:lnTo>
                    <a:pt x="0" y="67204"/>
                  </a:lnTo>
                  <a:close/>
                </a:path>
              </a:pathLst>
            </a:custGeom>
            <a:noFill/>
            <a:ln cap="flat" cmpd="sng" w="13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5" name="Google Shape;1065;p82"/>
            <p:cNvSpPr/>
            <p:nvPr/>
          </p:nvSpPr>
          <p:spPr>
            <a:xfrm>
              <a:off x="6957199" y="3213214"/>
              <a:ext cx="324777" cy="141477"/>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6" name="Google Shape;1066;p82"/>
            <p:cNvSpPr/>
            <p:nvPr/>
          </p:nvSpPr>
          <p:spPr>
            <a:xfrm>
              <a:off x="6952789" y="3208790"/>
              <a:ext cx="329565" cy="134620"/>
            </a:xfrm>
            <a:custGeom>
              <a:rect b="b" l="l" r="r" t="t"/>
              <a:pathLst>
                <a:path extrusionOk="0" h="134620" w="329565">
                  <a:moveTo>
                    <a:pt x="0" y="134408"/>
                  </a:moveTo>
                  <a:lnTo>
                    <a:pt x="115615" y="67204"/>
                  </a:lnTo>
                  <a:lnTo>
                    <a:pt x="329195" y="0"/>
                  </a:lnTo>
                  <a:lnTo>
                    <a:pt x="213579" y="67204"/>
                  </a:lnTo>
                  <a:lnTo>
                    <a:pt x="0" y="13440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7" name="Google Shape;1067;p82"/>
            <p:cNvSpPr/>
            <p:nvPr/>
          </p:nvSpPr>
          <p:spPr>
            <a:xfrm>
              <a:off x="6952789" y="3208790"/>
              <a:ext cx="329565" cy="134620"/>
            </a:xfrm>
            <a:custGeom>
              <a:rect b="b" l="l" r="r" t="t"/>
              <a:pathLst>
                <a:path extrusionOk="0" h="134620" w="329565">
                  <a:moveTo>
                    <a:pt x="213579" y="67204"/>
                  </a:moveTo>
                  <a:lnTo>
                    <a:pt x="329195" y="0"/>
                  </a:lnTo>
                  <a:lnTo>
                    <a:pt x="115615" y="67204"/>
                  </a:lnTo>
                  <a:lnTo>
                    <a:pt x="0" y="134408"/>
                  </a:lnTo>
                  <a:lnTo>
                    <a:pt x="213579" y="67204"/>
                  </a:lnTo>
                  <a:close/>
                </a:path>
              </a:pathLst>
            </a:custGeom>
            <a:noFill/>
            <a:ln cap="flat" cmpd="sng" w="13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8" name="Google Shape;1068;p82"/>
            <p:cNvSpPr/>
            <p:nvPr/>
          </p:nvSpPr>
          <p:spPr>
            <a:xfrm>
              <a:off x="7169010" y="3213214"/>
              <a:ext cx="338912" cy="382003"/>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9" name="Google Shape;1069;p82"/>
            <p:cNvSpPr/>
            <p:nvPr/>
          </p:nvSpPr>
          <p:spPr>
            <a:xfrm>
              <a:off x="7166368" y="3208790"/>
              <a:ext cx="329565" cy="381635"/>
            </a:xfrm>
            <a:custGeom>
              <a:rect b="b" l="l" r="r" t="t"/>
              <a:pathLst>
                <a:path extrusionOk="0" h="381635" w="329565">
                  <a:moveTo>
                    <a:pt x="214462" y="381118"/>
                  </a:moveTo>
                  <a:lnTo>
                    <a:pt x="0" y="67204"/>
                  </a:lnTo>
                  <a:lnTo>
                    <a:pt x="115615" y="0"/>
                  </a:lnTo>
                  <a:lnTo>
                    <a:pt x="329195" y="314798"/>
                  </a:lnTo>
                  <a:lnTo>
                    <a:pt x="214462" y="38111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0" name="Google Shape;1070;p82"/>
            <p:cNvSpPr/>
            <p:nvPr/>
          </p:nvSpPr>
          <p:spPr>
            <a:xfrm>
              <a:off x="7166368" y="3208790"/>
              <a:ext cx="329565" cy="381635"/>
            </a:xfrm>
            <a:custGeom>
              <a:rect b="b" l="l" r="r" t="t"/>
              <a:pathLst>
                <a:path extrusionOk="0" h="381635" w="329565">
                  <a:moveTo>
                    <a:pt x="214462" y="381118"/>
                  </a:moveTo>
                  <a:lnTo>
                    <a:pt x="329195" y="314798"/>
                  </a:lnTo>
                  <a:lnTo>
                    <a:pt x="115615" y="0"/>
                  </a:lnTo>
                  <a:lnTo>
                    <a:pt x="0" y="67204"/>
                  </a:lnTo>
                  <a:lnTo>
                    <a:pt x="214462" y="381118"/>
                  </a:lnTo>
                  <a:close/>
                </a:path>
              </a:pathLst>
            </a:custGeom>
            <a:noFill/>
            <a:ln cap="flat" cmpd="sng" w="13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1" name="Google Shape;1071;p82"/>
            <p:cNvSpPr/>
            <p:nvPr/>
          </p:nvSpPr>
          <p:spPr>
            <a:xfrm>
              <a:off x="6957199" y="3637661"/>
              <a:ext cx="423633" cy="297113"/>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2" name="Google Shape;1072;p82"/>
            <p:cNvSpPr/>
            <p:nvPr/>
          </p:nvSpPr>
          <p:spPr>
            <a:xfrm>
              <a:off x="6952789" y="3634121"/>
              <a:ext cx="428625" cy="289560"/>
            </a:xfrm>
            <a:custGeom>
              <a:rect b="b" l="l" r="r" t="t"/>
              <a:pathLst>
                <a:path extrusionOk="0" h="289560" w="428625">
                  <a:moveTo>
                    <a:pt x="428042" y="289154"/>
                  </a:moveTo>
                  <a:lnTo>
                    <a:pt x="0" y="41560"/>
                  </a:lnTo>
                  <a:lnTo>
                    <a:pt x="0" y="0"/>
                  </a:lnTo>
                  <a:lnTo>
                    <a:pt x="428042" y="246710"/>
                  </a:lnTo>
                  <a:lnTo>
                    <a:pt x="428042" y="28915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3" name="Google Shape;1073;p82"/>
            <p:cNvSpPr/>
            <p:nvPr/>
          </p:nvSpPr>
          <p:spPr>
            <a:xfrm>
              <a:off x="6952789" y="3634121"/>
              <a:ext cx="428625" cy="289560"/>
            </a:xfrm>
            <a:custGeom>
              <a:rect b="b" l="l" r="r" t="t"/>
              <a:pathLst>
                <a:path extrusionOk="0" h="289560" w="428625">
                  <a:moveTo>
                    <a:pt x="0" y="41560"/>
                  </a:moveTo>
                  <a:lnTo>
                    <a:pt x="428042" y="289154"/>
                  </a:lnTo>
                  <a:lnTo>
                    <a:pt x="428042" y="246710"/>
                  </a:lnTo>
                  <a:lnTo>
                    <a:pt x="0" y="0"/>
                  </a:lnTo>
                  <a:lnTo>
                    <a:pt x="0" y="41560"/>
                  </a:lnTo>
                  <a:close/>
                </a:path>
              </a:pathLst>
            </a:custGeom>
            <a:noFill/>
            <a:ln cap="flat" cmpd="sng" w="13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4" name="Google Shape;1074;p82"/>
            <p:cNvSpPr/>
            <p:nvPr/>
          </p:nvSpPr>
          <p:spPr>
            <a:xfrm>
              <a:off x="6858355" y="3694252"/>
              <a:ext cx="522472" cy="339559"/>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5" name="Google Shape;1075;p82"/>
            <p:cNvSpPr/>
            <p:nvPr/>
          </p:nvSpPr>
          <p:spPr>
            <a:xfrm>
              <a:off x="6848646" y="3681872"/>
              <a:ext cx="520065" cy="343535"/>
            </a:xfrm>
            <a:custGeom>
              <a:rect b="b" l="l" r="r" t="t"/>
              <a:pathLst>
                <a:path extrusionOk="0" h="343535" w="520065">
                  <a:moveTo>
                    <a:pt x="519828" y="343095"/>
                  </a:moveTo>
                  <a:lnTo>
                    <a:pt x="0" y="42444"/>
                  </a:lnTo>
                  <a:lnTo>
                    <a:pt x="0" y="0"/>
                  </a:lnTo>
                  <a:lnTo>
                    <a:pt x="519828" y="301534"/>
                  </a:lnTo>
                  <a:lnTo>
                    <a:pt x="519828" y="34309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6" name="Google Shape;1076;p82"/>
            <p:cNvSpPr/>
            <p:nvPr/>
          </p:nvSpPr>
          <p:spPr>
            <a:xfrm>
              <a:off x="6848646" y="3681872"/>
              <a:ext cx="520065" cy="343535"/>
            </a:xfrm>
            <a:custGeom>
              <a:rect b="b" l="l" r="r" t="t"/>
              <a:pathLst>
                <a:path extrusionOk="0" h="343535" w="520065">
                  <a:moveTo>
                    <a:pt x="0" y="42444"/>
                  </a:moveTo>
                  <a:lnTo>
                    <a:pt x="519828" y="343095"/>
                  </a:lnTo>
                  <a:lnTo>
                    <a:pt x="519828" y="301534"/>
                  </a:lnTo>
                  <a:lnTo>
                    <a:pt x="0" y="0"/>
                  </a:lnTo>
                  <a:lnTo>
                    <a:pt x="0" y="42444"/>
                  </a:lnTo>
                  <a:close/>
                </a:path>
              </a:pathLst>
            </a:custGeom>
            <a:noFill/>
            <a:ln cap="flat" cmpd="sng" w="13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7" name="Google Shape;1077;p82"/>
            <p:cNvSpPr/>
            <p:nvPr/>
          </p:nvSpPr>
          <p:spPr>
            <a:xfrm>
              <a:off x="6848646" y="2687957"/>
              <a:ext cx="1334770" cy="1337310"/>
            </a:xfrm>
            <a:custGeom>
              <a:rect b="b" l="l" r="r" t="t"/>
              <a:pathLst>
                <a:path extrusionOk="0" h="1337310" w="1334770">
                  <a:moveTo>
                    <a:pt x="519828" y="1337009"/>
                  </a:moveTo>
                  <a:lnTo>
                    <a:pt x="0" y="1036359"/>
                  </a:lnTo>
                  <a:lnTo>
                    <a:pt x="0" y="993914"/>
                  </a:lnTo>
                  <a:lnTo>
                    <a:pt x="125323" y="922288"/>
                  </a:lnTo>
                  <a:lnTo>
                    <a:pt x="125323" y="908140"/>
                  </a:lnTo>
                  <a:lnTo>
                    <a:pt x="101494" y="893992"/>
                  </a:lnTo>
                  <a:lnTo>
                    <a:pt x="101494" y="328946"/>
                  </a:lnTo>
                  <a:lnTo>
                    <a:pt x="670746" y="0"/>
                  </a:lnTo>
                  <a:lnTo>
                    <a:pt x="1334432" y="383771"/>
                  </a:lnTo>
                  <a:lnTo>
                    <a:pt x="1334432" y="948816"/>
                  </a:lnTo>
                  <a:lnTo>
                    <a:pt x="765180" y="1277763"/>
                  </a:lnTo>
                  <a:lnTo>
                    <a:pt x="693693" y="1236203"/>
                  </a:lnTo>
                  <a:lnTo>
                    <a:pt x="519828" y="133700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8" name="Google Shape;1078;p82"/>
            <p:cNvSpPr/>
            <p:nvPr/>
          </p:nvSpPr>
          <p:spPr>
            <a:xfrm>
              <a:off x="6848646" y="2687957"/>
              <a:ext cx="1334770" cy="1337310"/>
            </a:xfrm>
            <a:custGeom>
              <a:rect b="b" l="l" r="r" t="t"/>
              <a:pathLst>
                <a:path extrusionOk="0" h="1337310" w="1334770">
                  <a:moveTo>
                    <a:pt x="101494" y="328946"/>
                  </a:moveTo>
                  <a:lnTo>
                    <a:pt x="101494" y="893992"/>
                  </a:lnTo>
                  <a:lnTo>
                    <a:pt x="125323" y="908140"/>
                  </a:lnTo>
                  <a:lnTo>
                    <a:pt x="125323" y="922288"/>
                  </a:lnTo>
                  <a:lnTo>
                    <a:pt x="0" y="993914"/>
                  </a:lnTo>
                  <a:lnTo>
                    <a:pt x="0" y="1036359"/>
                  </a:lnTo>
                  <a:lnTo>
                    <a:pt x="519828" y="1337009"/>
                  </a:lnTo>
                  <a:lnTo>
                    <a:pt x="693693" y="1236203"/>
                  </a:lnTo>
                  <a:lnTo>
                    <a:pt x="765180" y="1277763"/>
                  </a:lnTo>
                  <a:lnTo>
                    <a:pt x="1334432" y="948816"/>
                  </a:lnTo>
                  <a:lnTo>
                    <a:pt x="1334432" y="383771"/>
                  </a:lnTo>
                  <a:lnTo>
                    <a:pt x="670746" y="0"/>
                  </a:lnTo>
                  <a:lnTo>
                    <a:pt x="101494" y="328946"/>
                  </a:lnTo>
                  <a:close/>
                </a:path>
              </a:pathLst>
            </a:custGeom>
            <a:noFill/>
            <a:ln cap="flat" cmpd="sng" w="1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79" name="Google Shape;1079;p82"/>
            <p:cNvSpPr/>
            <p:nvPr/>
          </p:nvSpPr>
          <p:spPr>
            <a:xfrm>
              <a:off x="2979498" y="4425539"/>
              <a:ext cx="3928745" cy="0"/>
            </a:xfrm>
            <a:custGeom>
              <a:rect b="b" l="l" r="r" t="t"/>
              <a:pathLst>
                <a:path extrusionOk="0" h="120000" w="3928745">
                  <a:moveTo>
                    <a:pt x="3928279" y="0"/>
                  </a:moveTo>
                  <a:lnTo>
                    <a:pt x="0" y="0"/>
                  </a:lnTo>
                </a:path>
              </a:pathLst>
            </a:custGeom>
            <a:noFill/>
            <a:ln cap="flat" cmpd="sng" w="76925">
              <a:solidFill>
                <a:srgbClr val="1F477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0" name="Google Shape;1080;p82"/>
            <p:cNvSpPr/>
            <p:nvPr/>
          </p:nvSpPr>
          <p:spPr>
            <a:xfrm>
              <a:off x="6876006" y="4301742"/>
              <a:ext cx="373380" cy="248920"/>
            </a:xfrm>
            <a:custGeom>
              <a:rect b="b" l="l" r="r" t="t"/>
              <a:pathLst>
                <a:path extrusionOk="0" h="248920" w="373379">
                  <a:moveTo>
                    <a:pt x="0" y="248478"/>
                  </a:moveTo>
                  <a:lnTo>
                    <a:pt x="0" y="0"/>
                  </a:lnTo>
                  <a:lnTo>
                    <a:pt x="373323" y="123797"/>
                  </a:lnTo>
                  <a:lnTo>
                    <a:pt x="0" y="248478"/>
                  </a:lnTo>
                  <a:close/>
                </a:path>
              </a:pathLst>
            </a:custGeom>
            <a:solidFill>
              <a:srgbClr val="1F477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1" name="Google Shape;1081;p82"/>
            <p:cNvSpPr/>
            <p:nvPr/>
          </p:nvSpPr>
          <p:spPr>
            <a:xfrm>
              <a:off x="6876006" y="4301742"/>
              <a:ext cx="373380" cy="248920"/>
            </a:xfrm>
            <a:custGeom>
              <a:rect b="b" l="l" r="r" t="t"/>
              <a:pathLst>
                <a:path extrusionOk="0" h="248920" w="373379">
                  <a:moveTo>
                    <a:pt x="0" y="0"/>
                  </a:moveTo>
                  <a:lnTo>
                    <a:pt x="373323" y="123797"/>
                  </a:lnTo>
                  <a:lnTo>
                    <a:pt x="0" y="248478"/>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2" name="Google Shape;1082;p82"/>
            <p:cNvSpPr/>
            <p:nvPr/>
          </p:nvSpPr>
          <p:spPr>
            <a:xfrm>
              <a:off x="3907066" y="3934777"/>
              <a:ext cx="2118156" cy="212217"/>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3" name="Google Shape;1083;p82"/>
            <p:cNvSpPr/>
            <p:nvPr/>
          </p:nvSpPr>
          <p:spPr>
            <a:xfrm>
              <a:off x="3321050" y="5227568"/>
              <a:ext cx="3928745" cy="0"/>
            </a:xfrm>
            <a:custGeom>
              <a:rect b="b" l="l" r="r" t="t"/>
              <a:pathLst>
                <a:path extrusionOk="0" h="120000" w="3928745">
                  <a:moveTo>
                    <a:pt x="3928279" y="0"/>
                  </a:moveTo>
                  <a:lnTo>
                    <a:pt x="0" y="0"/>
                  </a:lnTo>
                </a:path>
              </a:pathLst>
            </a:custGeom>
            <a:noFill/>
            <a:ln cap="flat" cmpd="sng" w="76925">
              <a:solidFill>
                <a:srgbClr val="1F477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4" name="Google Shape;1084;p82"/>
            <p:cNvSpPr/>
            <p:nvPr/>
          </p:nvSpPr>
          <p:spPr>
            <a:xfrm>
              <a:off x="2979498" y="5103771"/>
              <a:ext cx="372745" cy="248920"/>
            </a:xfrm>
            <a:custGeom>
              <a:rect b="b" l="l" r="r" t="t"/>
              <a:pathLst>
                <a:path extrusionOk="0" h="248920" w="372745">
                  <a:moveTo>
                    <a:pt x="372440" y="248478"/>
                  </a:moveTo>
                  <a:lnTo>
                    <a:pt x="0" y="123797"/>
                  </a:lnTo>
                  <a:lnTo>
                    <a:pt x="372440" y="0"/>
                  </a:lnTo>
                  <a:lnTo>
                    <a:pt x="372440" y="248478"/>
                  </a:lnTo>
                  <a:close/>
                </a:path>
              </a:pathLst>
            </a:custGeom>
            <a:solidFill>
              <a:srgbClr val="1F477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5" name="Google Shape;1085;p82"/>
            <p:cNvSpPr/>
            <p:nvPr/>
          </p:nvSpPr>
          <p:spPr>
            <a:xfrm>
              <a:off x="2979498" y="5103771"/>
              <a:ext cx="372745" cy="248920"/>
            </a:xfrm>
            <a:custGeom>
              <a:rect b="b" l="l" r="r" t="t"/>
              <a:pathLst>
                <a:path extrusionOk="0" h="248920" w="372745">
                  <a:moveTo>
                    <a:pt x="372440" y="248478"/>
                  </a:moveTo>
                  <a:lnTo>
                    <a:pt x="0" y="123797"/>
                  </a:lnTo>
                  <a:lnTo>
                    <a:pt x="372440" y="0"/>
                  </a:lnTo>
                  <a:lnTo>
                    <a:pt x="372440" y="248478"/>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6" name="Google Shape;1086;p82"/>
            <p:cNvSpPr/>
            <p:nvPr/>
          </p:nvSpPr>
          <p:spPr>
            <a:xfrm>
              <a:off x="4514278" y="4741227"/>
              <a:ext cx="918210" cy="170180"/>
            </a:xfrm>
            <a:custGeom>
              <a:rect b="b" l="l" r="r" t="t"/>
              <a:pathLst>
                <a:path extrusionOk="0" h="170179" w="918210">
                  <a:moveTo>
                    <a:pt x="14109" y="0"/>
                  </a:moveTo>
                  <a:lnTo>
                    <a:pt x="0" y="0"/>
                  </a:lnTo>
                  <a:lnTo>
                    <a:pt x="0" y="169773"/>
                  </a:lnTo>
                  <a:lnTo>
                    <a:pt x="14109" y="169773"/>
                  </a:lnTo>
                  <a:lnTo>
                    <a:pt x="14109" y="84886"/>
                  </a:lnTo>
                  <a:lnTo>
                    <a:pt x="127076" y="84886"/>
                  </a:lnTo>
                  <a:lnTo>
                    <a:pt x="127076" y="70739"/>
                  </a:lnTo>
                  <a:lnTo>
                    <a:pt x="14109" y="70739"/>
                  </a:lnTo>
                  <a:lnTo>
                    <a:pt x="14109" y="0"/>
                  </a:lnTo>
                  <a:close/>
                </a:path>
                <a:path extrusionOk="0" h="170179" w="918210">
                  <a:moveTo>
                    <a:pt x="127076" y="84886"/>
                  </a:moveTo>
                  <a:lnTo>
                    <a:pt x="112966" y="84886"/>
                  </a:lnTo>
                  <a:lnTo>
                    <a:pt x="112966" y="169773"/>
                  </a:lnTo>
                  <a:lnTo>
                    <a:pt x="127076" y="169773"/>
                  </a:lnTo>
                  <a:lnTo>
                    <a:pt x="127076" y="84886"/>
                  </a:lnTo>
                  <a:close/>
                </a:path>
                <a:path extrusionOk="0" h="170179" w="918210">
                  <a:moveTo>
                    <a:pt x="127076" y="0"/>
                  </a:moveTo>
                  <a:lnTo>
                    <a:pt x="112966" y="0"/>
                  </a:lnTo>
                  <a:lnTo>
                    <a:pt x="112966" y="70739"/>
                  </a:lnTo>
                  <a:lnTo>
                    <a:pt x="127076" y="70739"/>
                  </a:lnTo>
                  <a:lnTo>
                    <a:pt x="127076" y="0"/>
                  </a:lnTo>
                  <a:close/>
                </a:path>
                <a:path extrusionOk="0" h="170179" w="918210">
                  <a:moveTo>
                    <a:pt x="219532" y="42443"/>
                  </a:moveTo>
                  <a:lnTo>
                    <a:pt x="183349" y="59461"/>
                  </a:lnTo>
                  <a:lnTo>
                    <a:pt x="169443" y="107213"/>
                  </a:lnTo>
                  <a:lnTo>
                    <a:pt x="171024" y="121203"/>
                  </a:lnTo>
                  <a:lnTo>
                    <a:pt x="191229" y="160509"/>
                  </a:lnTo>
                  <a:lnTo>
                    <a:pt x="220408" y="169773"/>
                  </a:lnTo>
                  <a:lnTo>
                    <a:pt x="229369" y="169075"/>
                  </a:lnTo>
                  <a:lnTo>
                    <a:pt x="237486" y="166982"/>
                  </a:lnTo>
                  <a:lnTo>
                    <a:pt x="244761" y="163494"/>
                  </a:lnTo>
                  <a:lnTo>
                    <a:pt x="251193" y="158610"/>
                  </a:lnTo>
                  <a:lnTo>
                    <a:pt x="253883" y="155625"/>
                  </a:lnTo>
                  <a:lnTo>
                    <a:pt x="221068" y="155625"/>
                  </a:lnTo>
                  <a:lnTo>
                    <a:pt x="213661" y="154942"/>
                  </a:lnTo>
                  <a:lnTo>
                    <a:pt x="184704" y="122859"/>
                  </a:lnTo>
                  <a:lnTo>
                    <a:pt x="183565" y="113182"/>
                  </a:lnTo>
                  <a:lnTo>
                    <a:pt x="268071" y="113182"/>
                  </a:lnTo>
                  <a:lnTo>
                    <a:pt x="268147" y="108762"/>
                  </a:lnTo>
                  <a:lnTo>
                    <a:pt x="268287" y="107429"/>
                  </a:lnTo>
                  <a:lnTo>
                    <a:pt x="267795" y="99034"/>
                  </a:lnTo>
                  <a:lnTo>
                    <a:pt x="183565" y="99034"/>
                  </a:lnTo>
                  <a:lnTo>
                    <a:pt x="184675" y="89805"/>
                  </a:lnTo>
                  <a:lnTo>
                    <a:pt x="212436" y="57308"/>
                  </a:lnTo>
                  <a:lnTo>
                    <a:pt x="219532" y="56591"/>
                  </a:lnTo>
                  <a:lnTo>
                    <a:pt x="251788" y="56591"/>
                  </a:lnTo>
                  <a:lnTo>
                    <a:pt x="247287" y="52012"/>
                  </a:lnTo>
                  <a:lnTo>
                    <a:pt x="238999" y="46694"/>
                  </a:lnTo>
                  <a:lnTo>
                    <a:pt x="229747" y="43505"/>
                  </a:lnTo>
                  <a:lnTo>
                    <a:pt x="219532" y="42443"/>
                  </a:lnTo>
                  <a:close/>
                </a:path>
                <a:path extrusionOk="0" h="170179" w="918210">
                  <a:moveTo>
                    <a:pt x="267627" y="127330"/>
                  </a:moveTo>
                  <a:lnTo>
                    <a:pt x="253949" y="127330"/>
                  </a:lnTo>
                  <a:lnTo>
                    <a:pt x="251891" y="137198"/>
                  </a:lnTo>
                  <a:lnTo>
                    <a:pt x="247840" y="144386"/>
                  </a:lnTo>
                  <a:lnTo>
                    <a:pt x="235788" y="153377"/>
                  </a:lnTo>
                  <a:lnTo>
                    <a:pt x="228866" y="155625"/>
                  </a:lnTo>
                  <a:lnTo>
                    <a:pt x="253883" y="155625"/>
                  </a:lnTo>
                  <a:lnTo>
                    <a:pt x="256729" y="152469"/>
                  </a:lnTo>
                  <a:lnTo>
                    <a:pt x="261315" y="145208"/>
                  </a:lnTo>
                  <a:lnTo>
                    <a:pt x="264948" y="136829"/>
                  </a:lnTo>
                  <a:lnTo>
                    <a:pt x="267627" y="127330"/>
                  </a:lnTo>
                  <a:close/>
                </a:path>
                <a:path extrusionOk="0" h="170179" w="918210">
                  <a:moveTo>
                    <a:pt x="251788" y="56591"/>
                  </a:moveTo>
                  <a:lnTo>
                    <a:pt x="219532" y="56591"/>
                  </a:lnTo>
                  <a:lnTo>
                    <a:pt x="227309" y="57488"/>
                  </a:lnTo>
                  <a:lnTo>
                    <a:pt x="234314" y="60182"/>
                  </a:lnTo>
                  <a:lnTo>
                    <a:pt x="254177" y="99034"/>
                  </a:lnTo>
                  <a:lnTo>
                    <a:pt x="267795" y="99034"/>
                  </a:lnTo>
                  <a:lnTo>
                    <a:pt x="267432" y="92829"/>
                  </a:lnTo>
                  <a:lnTo>
                    <a:pt x="264846" y="79913"/>
                  </a:lnTo>
                  <a:lnTo>
                    <a:pt x="260584" y="68831"/>
                  </a:lnTo>
                  <a:lnTo>
                    <a:pt x="254609" y="59461"/>
                  </a:lnTo>
                  <a:lnTo>
                    <a:pt x="251788" y="56591"/>
                  </a:lnTo>
                  <a:close/>
                </a:path>
                <a:path extrusionOk="0" h="170179" w="918210">
                  <a:moveTo>
                    <a:pt x="310654" y="0"/>
                  </a:moveTo>
                  <a:lnTo>
                    <a:pt x="296532" y="0"/>
                  </a:lnTo>
                  <a:lnTo>
                    <a:pt x="296532" y="169773"/>
                  </a:lnTo>
                  <a:lnTo>
                    <a:pt x="310654" y="169773"/>
                  </a:lnTo>
                  <a:lnTo>
                    <a:pt x="310654" y="0"/>
                  </a:lnTo>
                  <a:close/>
                </a:path>
                <a:path extrusionOk="0" h="170179" w="918210">
                  <a:moveTo>
                    <a:pt x="367144" y="0"/>
                  </a:moveTo>
                  <a:lnTo>
                    <a:pt x="353021" y="0"/>
                  </a:lnTo>
                  <a:lnTo>
                    <a:pt x="353021" y="169773"/>
                  </a:lnTo>
                  <a:lnTo>
                    <a:pt x="367144" y="169773"/>
                  </a:lnTo>
                  <a:lnTo>
                    <a:pt x="367144" y="0"/>
                  </a:lnTo>
                  <a:close/>
                </a:path>
                <a:path extrusionOk="0" h="170179" w="918210">
                  <a:moveTo>
                    <a:pt x="458927" y="42443"/>
                  </a:moveTo>
                  <a:lnTo>
                    <a:pt x="418024" y="65196"/>
                  </a:lnTo>
                  <a:lnTo>
                    <a:pt x="409498" y="106108"/>
                  </a:lnTo>
                  <a:lnTo>
                    <a:pt x="410353" y="120667"/>
                  </a:lnTo>
                  <a:lnTo>
                    <a:pt x="430552" y="160574"/>
                  </a:lnTo>
                  <a:lnTo>
                    <a:pt x="458927" y="169773"/>
                  </a:lnTo>
                  <a:lnTo>
                    <a:pt x="465734" y="169311"/>
                  </a:lnTo>
                  <a:lnTo>
                    <a:pt x="492646" y="155625"/>
                  </a:lnTo>
                  <a:lnTo>
                    <a:pt x="458927" y="155625"/>
                  </a:lnTo>
                  <a:lnTo>
                    <a:pt x="451640" y="154851"/>
                  </a:lnTo>
                  <a:lnTo>
                    <a:pt x="424249" y="117715"/>
                  </a:lnTo>
                  <a:lnTo>
                    <a:pt x="423621" y="106108"/>
                  </a:lnTo>
                  <a:lnTo>
                    <a:pt x="424249" y="94414"/>
                  </a:lnTo>
                  <a:lnTo>
                    <a:pt x="445001" y="59658"/>
                  </a:lnTo>
                  <a:lnTo>
                    <a:pt x="458927" y="56591"/>
                  </a:lnTo>
                  <a:lnTo>
                    <a:pt x="492177" y="56591"/>
                  </a:lnTo>
                  <a:lnTo>
                    <a:pt x="487162" y="51707"/>
                  </a:lnTo>
                  <a:lnTo>
                    <a:pt x="478755" y="46559"/>
                  </a:lnTo>
                  <a:lnTo>
                    <a:pt x="469342" y="43472"/>
                  </a:lnTo>
                  <a:lnTo>
                    <a:pt x="458927" y="42443"/>
                  </a:lnTo>
                  <a:close/>
                </a:path>
                <a:path extrusionOk="0" h="170179" w="918210">
                  <a:moveTo>
                    <a:pt x="492177" y="56591"/>
                  </a:moveTo>
                  <a:lnTo>
                    <a:pt x="458927" y="56591"/>
                  </a:lnTo>
                  <a:lnTo>
                    <a:pt x="466122" y="57365"/>
                  </a:lnTo>
                  <a:lnTo>
                    <a:pt x="472714" y="59686"/>
                  </a:lnTo>
                  <a:lnTo>
                    <a:pt x="493597" y="94001"/>
                  </a:lnTo>
                  <a:lnTo>
                    <a:pt x="494186" y="106108"/>
                  </a:lnTo>
                  <a:lnTo>
                    <a:pt x="493604" y="117211"/>
                  </a:lnTo>
                  <a:lnTo>
                    <a:pt x="472852" y="152530"/>
                  </a:lnTo>
                  <a:lnTo>
                    <a:pt x="458927" y="155625"/>
                  </a:lnTo>
                  <a:lnTo>
                    <a:pt x="492646" y="155625"/>
                  </a:lnTo>
                  <a:lnTo>
                    <a:pt x="507974" y="115530"/>
                  </a:lnTo>
                  <a:lnTo>
                    <a:pt x="508355" y="104343"/>
                  </a:lnTo>
                  <a:lnTo>
                    <a:pt x="507493" y="90638"/>
                  </a:lnTo>
                  <a:lnTo>
                    <a:pt x="504907" y="78500"/>
                  </a:lnTo>
                  <a:lnTo>
                    <a:pt x="500597" y="67926"/>
                  </a:lnTo>
                  <a:lnTo>
                    <a:pt x="494563" y="58915"/>
                  </a:lnTo>
                  <a:lnTo>
                    <a:pt x="492177" y="56591"/>
                  </a:lnTo>
                  <a:close/>
                </a:path>
                <a:path extrusionOk="0" h="170179" w="918210">
                  <a:moveTo>
                    <a:pt x="607199" y="113182"/>
                  </a:moveTo>
                  <a:lnTo>
                    <a:pt x="593077" y="116052"/>
                  </a:lnTo>
                  <a:lnTo>
                    <a:pt x="593560" y="128597"/>
                  </a:lnTo>
                  <a:lnTo>
                    <a:pt x="595449" y="139484"/>
                  </a:lnTo>
                  <a:lnTo>
                    <a:pt x="624996" y="168930"/>
                  </a:lnTo>
                  <a:lnTo>
                    <a:pt x="634555" y="169773"/>
                  </a:lnTo>
                  <a:lnTo>
                    <a:pt x="643674" y="169773"/>
                  </a:lnTo>
                  <a:lnTo>
                    <a:pt x="651624" y="167741"/>
                  </a:lnTo>
                  <a:lnTo>
                    <a:pt x="665149" y="159639"/>
                  </a:lnTo>
                  <a:lnTo>
                    <a:pt x="668527" y="155625"/>
                  </a:lnTo>
                  <a:lnTo>
                    <a:pt x="626910" y="155625"/>
                  </a:lnTo>
                  <a:lnTo>
                    <a:pt x="620217" y="153784"/>
                  </a:lnTo>
                  <a:lnTo>
                    <a:pt x="615353" y="150101"/>
                  </a:lnTo>
                  <a:lnTo>
                    <a:pt x="612114" y="145722"/>
                  </a:lnTo>
                  <a:lnTo>
                    <a:pt x="609676" y="138109"/>
                  </a:lnTo>
                  <a:lnTo>
                    <a:pt x="608037" y="127262"/>
                  </a:lnTo>
                  <a:lnTo>
                    <a:pt x="607199" y="113182"/>
                  </a:lnTo>
                  <a:close/>
                </a:path>
                <a:path extrusionOk="0" h="170179" w="918210">
                  <a:moveTo>
                    <a:pt x="677799" y="0"/>
                  </a:moveTo>
                  <a:lnTo>
                    <a:pt x="663676" y="0"/>
                  </a:lnTo>
                  <a:lnTo>
                    <a:pt x="663676" y="129171"/>
                  </a:lnTo>
                  <a:lnTo>
                    <a:pt x="662838" y="137312"/>
                  </a:lnTo>
                  <a:lnTo>
                    <a:pt x="659447" y="149834"/>
                  </a:lnTo>
                  <a:lnTo>
                    <a:pt x="656285" y="153416"/>
                  </a:lnTo>
                  <a:lnTo>
                    <a:pt x="647026" y="155181"/>
                  </a:lnTo>
                  <a:lnTo>
                    <a:pt x="641616" y="155625"/>
                  </a:lnTo>
                  <a:lnTo>
                    <a:pt x="668527" y="155625"/>
                  </a:lnTo>
                  <a:lnTo>
                    <a:pt x="677733" y="116052"/>
                  </a:lnTo>
                  <a:lnTo>
                    <a:pt x="677799" y="0"/>
                  </a:lnTo>
                  <a:close/>
                </a:path>
                <a:path extrusionOk="0" h="170179" w="918210">
                  <a:moveTo>
                    <a:pt x="720166" y="0"/>
                  </a:moveTo>
                  <a:lnTo>
                    <a:pt x="706043" y="0"/>
                  </a:lnTo>
                  <a:lnTo>
                    <a:pt x="706043" y="14147"/>
                  </a:lnTo>
                  <a:lnTo>
                    <a:pt x="720166" y="14147"/>
                  </a:lnTo>
                  <a:lnTo>
                    <a:pt x="720166" y="0"/>
                  </a:lnTo>
                  <a:close/>
                </a:path>
                <a:path extrusionOk="0" h="170179" w="918210">
                  <a:moveTo>
                    <a:pt x="720166" y="42443"/>
                  </a:moveTo>
                  <a:lnTo>
                    <a:pt x="706043" y="42443"/>
                  </a:lnTo>
                  <a:lnTo>
                    <a:pt x="706043" y="169773"/>
                  </a:lnTo>
                  <a:lnTo>
                    <a:pt x="720166" y="169773"/>
                  </a:lnTo>
                  <a:lnTo>
                    <a:pt x="720166" y="42443"/>
                  </a:lnTo>
                  <a:close/>
                </a:path>
                <a:path extrusionOk="0" h="170179" w="918210">
                  <a:moveTo>
                    <a:pt x="776643" y="42443"/>
                  </a:moveTo>
                  <a:lnTo>
                    <a:pt x="762520" y="42443"/>
                  </a:lnTo>
                  <a:lnTo>
                    <a:pt x="762520" y="169773"/>
                  </a:lnTo>
                  <a:lnTo>
                    <a:pt x="776643" y="169773"/>
                  </a:lnTo>
                  <a:lnTo>
                    <a:pt x="776643" y="102793"/>
                  </a:lnTo>
                  <a:lnTo>
                    <a:pt x="776871" y="94564"/>
                  </a:lnTo>
                  <a:lnTo>
                    <a:pt x="796452" y="58801"/>
                  </a:lnTo>
                  <a:lnTo>
                    <a:pt x="776643" y="58801"/>
                  </a:lnTo>
                  <a:lnTo>
                    <a:pt x="776643" y="42443"/>
                  </a:lnTo>
                  <a:close/>
                </a:path>
                <a:path extrusionOk="0" h="170179" w="918210">
                  <a:moveTo>
                    <a:pt x="843562" y="56591"/>
                  </a:moveTo>
                  <a:lnTo>
                    <a:pt x="817905" y="56591"/>
                  </a:lnTo>
                  <a:lnTo>
                    <a:pt x="823937" y="59016"/>
                  </a:lnTo>
                  <a:lnTo>
                    <a:pt x="831291" y="68745"/>
                  </a:lnTo>
                  <a:lnTo>
                    <a:pt x="833103" y="75933"/>
                  </a:lnTo>
                  <a:lnTo>
                    <a:pt x="833132" y="169773"/>
                  </a:lnTo>
                  <a:lnTo>
                    <a:pt x="847255" y="169773"/>
                  </a:lnTo>
                  <a:lnTo>
                    <a:pt x="847258" y="94564"/>
                  </a:lnTo>
                  <a:lnTo>
                    <a:pt x="861943" y="60350"/>
                  </a:lnTo>
                  <a:lnTo>
                    <a:pt x="845045" y="60350"/>
                  </a:lnTo>
                  <a:lnTo>
                    <a:pt x="843562" y="56591"/>
                  </a:lnTo>
                  <a:close/>
                </a:path>
                <a:path extrusionOk="0" h="170179" w="918210">
                  <a:moveTo>
                    <a:pt x="914988" y="56591"/>
                  </a:moveTo>
                  <a:lnTo>
                    <a:pt x="892479" y="56591"/>
                  </a:lnTo>
                  <a:lnTo>
                    <a:pt x="903732" y="67868"/>
                  </a:lnTo>
                  <a:lnTo>
                    <a:pt x="903732" y="169773"/>
                  </a:lnTo>
                  <a:lnTo>
                    <a:pt x="917854" y="169773"/>
                  </a:lnTo>
                  <a:lnTo>
                    <a:pt x="917854" y="59461"/>
                  </a:lnTo>
                  <a:lnTo>
                    <a:pt x="914988" y="56591"/>
                  </a:lnTo>
                  <a:close/>
                </a:path>
                <a:path extrusionOk="0" h="170179" w="918210">
                  <a:moveTo>
                    <a:pt x="900861" y="42443"/>
                  </a:moveTo>
                  <a:lnTo>
                    <a:pt x="881456" y="42443"/>
                  </a:lnTo>
                  <a:lnTo>
                    <a:pt x="870737" y="43562"/>
                  </a:lnTo>
                  <a:lnTo>
                    <a:pt x="861098" y="46920"/>
                  </a:lnTo>
                  <a:lnTo>
                    <a:pt x="852534" y="52516"/>
                  </a:lnTo>
                  <a:lnTo>
                    <a:pt x="845045" y="60350"/>
                  </a:lnTo>
                  <a:lnTo>
                    <a:pt x="861943" y="60350"/>
                  </a:lnTo>
                  <a:lnTo>
                    <a:pt x="862698" y="59613"/>
                  </a:lnTo>
                  <a:lnTo>
                    <a:pt x="870496" y="56591"/>
                  </a:lnTo>
                  <a:lnTo>
                    <a:pt x="914988" y="56591"/>
                  </a:lnTo>
                  <a:lnTo>
                    <a:pt x="900861" y="42443"/>
                  </a:lnTo>
                  <a:close/>
                </a:path>
                <a:path extrusionOk="0" h="170179" w="918210">
                  <a:moveTo>
                    <a:pt x="820623" y="42443"/>
                  </a:moveTo>
                  <a:lnTo>
                    <a:pt x="804303" y="42443"/>
                  </a:lnTo>
                  <a:lnTo>
                    <a:pt x="797433" y="43954"/>
                  </a:lnTo>
                  <a:lnTo>
                    <a:pt x="785215" y="49999"/>
                  </a:lnTo>
                  <a:lnTo>
                    <a:pt x="780326" y="53936"/>
                  </a:lnTo>
                  <a:lnTo>
                    <a:pt x="776643" y="58801"/>
                  </a:lnTo>
                  <a:lnTo>
                    <a:pt x="796452" y="58801"/>
                  </a:lnTo>
                  <a:lnTo>
                    <a:pt x="797356" y="58242"/>
                  </a:lnTo>
                  <a:lnTo>
                    <a:pt x="803198" y="56591"/>
                  </a:lnTo>
                  <a:lnTo>
                    <a:pt x="843562" y="56591"/>
                  </a:lnTo>
                  <a:lnTo>
                    <a:pt x="842835" y="54749"/>
                  </a:lnTo>
                  <a:lnTo>
                    <a:pt x="838936" y="50368"/>
                  </a:lnTo>
                  <a:lnTo>
                    <a:pt x="827760" y="44030"/>
                  </a:lnTo>
                  <a:lnTo>
                    <a:pt x="820623" y="4244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7" name="Google Shape;1087;p82"/>
            <p:cNvSpPr/>
            <p:nvPr/>
          </p:nvSpPr>
          <p:spPr>
            <a:xfrm>
              <a:off x="2979498" y="6030481"/>
              <a:ext cx="3928745" cy="0"/>
            </a:xfrm>
            <a:custGeom>
              <a:rect b="b" l="l" r="r" t="t"/>
              <a:pathLst>
                <a:path extrusionOk="0" h="120000" w="3928745">
                  <a:moveTo>
                    <a:pt x="3928279" y="0"/>
                  </a:moveTo>
                  <a:lnTo>
                    <a:pt x="0" y="0"/>
                  </a:lnTo>
                </a:path>
              </a:pathLst>
            </a:custGeom>
            <a:noFill/>
            <a:ln cap="flat" cmpd="sng" w="76925">
              <a:solidFill>
                <a:srgbClr val="1F477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8" name="Google Shape;1088;p82"/>
            <p:cNvSpPr/>
            <p:nvPr/>
          </p:nvSpPr>
          <p:spPr>
            <a:xfrm>
              <a:off x="6876006" y="5905799"/>
              <a:ext cx="373380" cy="248920"/>
            </a:xfrm>
            <a:custGeom>
              <a:rect b="b" l="l" r="r" t="t"/>
              <a:pathLst>
                <a:path extrusionOk="0" h="248920" w="373379">
                  <a:moveTo>
                    <a:pt x="0" y="248478"/>
                  </a:moveTo>
                  <a:lnTo>
                    <a:pt x="0" y="0"/>
                  </a:lnTo>
                  <a:lnTo>
                    <a:pt x="373323" y="124681"/>
                  </a:lnTo>
                  <a:lnTo>
                    <a:pt x="0" y="248478"/>
                  </a:lnTo>
                  <a:close/>
                </a:path>
              </a:pathLst>
            </a:custGeom>
            <a:solidFill>
              <a:srgbClr val="1F477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89" name="Google Shape;1089;p82"/>
            <p:cNvSpPr/>
            <p:nvPr/>
          </p:nvSpPr>
          <p:spPr>
            <a:xfrm>
              <a:off x="6876006" y="5905799"/>
              <a:ext cx="373380" cy="248920"/>
            </a:xfrm>
            <a:custGeom>
              <a:rect b="b" l="l" r="r" t="t"/>
              <a:pathLst>
                <a:path extrusionOk="0" h="248920" w="373379">
                  <a:moveTo>
                    <a:pt x="0" y="0"/>
                  </a:moveTo>
                  <a:lnTo>
                    <a:pt x="373323" y="124681"/>
                  </a:lnTo>
                  <a:lnTo>
                    <a:pt x="0" y="248478"/>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90" name="Google Shape;1090;p82"/>
            <p:cNvSpPr/>
            <p:nvPr/>
          </p:nvSpPr>
          <p:spPr>
            <a:xfrm>
              <a:off x="3921188" y="5547677"/>
              <a:ext cx="2089912" cy="212217"/>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91" name="Google Shape;1091;p82"/>
            <p:cNvSpPr/>
            <p:nvPr/>
          </p:nvSpPr>
          <p:spPr>
            <a:xfrm>
              <a:off x="3321050" y="6778569"/>
              <a:ext cx="3928745" cy="0"/>
            </a:xfrm>
            <a:custGeom>
              <a:rect b="b" l="l" r="r" t="t"/>
              <a:pathLst>
                <a:path extrusionOk="0" h="120000" w="3928745">
                  <a:moveTo>
                    <a:pt x="3928279" y="0"/>
                  </a:moveTo>
                  <a:lnTo>
                    <a:pt x="0" y="0"/>
                  </a:lnTo>
                </a:path>
              </a:pathLst>
            </a:custGeom>
            <a:noFill/>
            <a:ln cap="flat" cmpd="sng" w="76925">
              <a:solidFill>
                <a:srgbClr val="1F477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92" name="Google Shape;1092;p82"/>
            <p:cNvSpPr/>
            <p:nvPr/>
          </p:nvSpPr>
          <p:spPr>
            <a:xfrm>
              <a:off x="2979498" y="6653888"/>
              <a:ext cx="372745" cy="249554"/>
            </a:xfrm>
            <a:custGeom>
              <a:rect b="b" l="l" r="r" t="t"/>
              <a:pathLst>
                <a:path extrusionOk="0" h="249554" w="372745">
                  <a:moveTo>
                    <a:pt x="372440" y="249362"/>
                  </a:moveTo>
                  <a:lnTo>
                    <a:pt x="0" y="124681"/>
                  </a:lnTo>
                  <a:lnTo>
                    <a:pt x="372440" y="0"/>
                  </a:lnTo>
                  <a:lnTo>
                    <a:pt x="372440" y="249362"/>
                  </a:lnTo>
                  <a:close/>
                </a:path>
              </a:pathLst>
            </a:custGeom>
            <a:solidFill>
              <a:srgbClr val="1F477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93" name="Google Shape;1093;p82"/>
            <p:cNvSpPr/>
            <p:nvPr/>
          </p:nvSpPr>
          <p:spPr>
            <a:xfrm>
              <a:off x="2979498" y="6653888"/>
              <a:ext cx="372745" cy="249554"/>
            </a:xfrm>
            <a:custGeom>
              <a:rect b="b" l="l" r="r" t="t"/>
              <a:pathLst>
                <a:path extrusionOk="0" h="249554" w="372745">
                  <a:moveTo>
                    <a:pt x="372440" y="249362"/>
                  </a:moveTo>
                  <a:lnTo>
                    <a:pt x="0" y="124681"/>
                  </a:lnTo>
                  <a:lnTo>
                    <a:pt x="372440" y="0"/>
                  </a:lnTo>
                  <a:lnTo>
                    <a:pt x="372440" y="249362"/>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94" name="Google Shape;1094;p82"/>
            <p:cNvSpPr/>
            <p:nvPr/>
          </p:nvSpPr>
          <p:spPr>
            <a:xfrm>
              <a:off x="4217733" y="6297528"/>
              <a:ext cx="946150" cy="170180"/>
            </a:xfrm>
            <a:custGeom>
              <a:rect b="b" l="l" r="r" t="t"/>
              <a:pathLst>
                <a:path extrusionOk="0" h="170179" w="946150">
                  <a:moveTo>
                    <a:pt x="14122" y="0"/>
                  </a:moveTo>
                  <a:lnTo>
                    <a:pt x="0" y="0"/>
                  </a:lnTo>
                  <a:lnTo>
                    <a:pt x="56476" y="97932"/>
                  </a:lnTo>
                  <a:lnTo>
                    <a:pt x="56476" y="169778"/>
                  </a:lnTo>
                  <a:lnTo>
                    <a:pt x="70599" y="169778"/>
                  </a:lnTo>
                  <a:lnTo>
                    <a:pt x="70599" y="97932"/>
                  </a:lnTo>
                  <a:lnTo>
                    <a:pt x="77867" y="85331"/>
                  </a:lnTo>
                  <a:lnTo>
                    <a:pt x="63322" y="85331"/>
                  </a:lnTo>
                  <a:lnTo>
                    <a:pt x="60395" y="80385"/>
                  </a:lnTo>
                  <a:lnTo>
                    <a:pt x="57140" y="74831"/>
                  </a:lnTo>
                  <a:lnTo>
                    <a:pt x="49644" y="61898"/>
                  </a:lnTo>
                  <a:lnTo>
                    <a:pt x="14122" y="0"/>
                  </a:lnTo>
                  <a:close/>
                </a:path>
                <a:path extrusionOk="0" h="170179" w="946150">
                  <a:moveTo>
                    <a:pt x="127088" y="0"/>
                  </a:moveTo>
                  <a:lnTo>
                    <a:pt x="112966" y="0"/>
                  </a:lnTo>
                  <a:lnTo>
                    <a:pt x="83616" y="49961"/>
                  </a:lnTo>
                  <a:lnTo>
                    <a:pt x="78875" y="58389"/>
                  </a:lnTo>
                  <a:lnTo>
                    <a:pt x="73912" y="67094"/>
                  </a:lnTo>
                  <a:lnTo>
                    <a:pt x="68727" y="76074"/>
                  </a:lnTo>
                  <a:lnTo>
                    <a:pt x="63322" y="85331"/>
                  </a:lnTo>
                  <a:lnTo>
                    <a:pt x="77867" y="85331"/>
                  </a:lnTo>
                  <a:lnTo>
                    <a:pt x="127088" y="0"/>
                  </a:lnTo>
                  <a:close/>
                </a:path>
                <a:path extrusionOk="0" h="170179" w="946150">
                  <a:moveTo>
                    <a:pt x="218871" y="42444"/>
                  </a:moveTo>
                  <a:lnTo>
                    <a:pt x="177969" y="65200"/>
                  </a:lnTo>
                  <a:lnTo>
                    <a:pt x="169456" y="106112"/>
                  </a:lnTo>
                  <a:lnTo>
                    <a:pt x="170310" y="120674"/>
                  </a:lnTo>
                  <a:lnTo>
                    <a:pt x="190496" y="160577"/>
                  </a:lnTo>
                  <a:lnTo>
                    <a:pt x="218871" y="169778"/>
                  </a:lnTo>
                  <a:lnTo>
                    <a:pt x="225686" y="169315"/>
                  </a:lnTo>
                  <a:lnTo>
                    <a:pt x="252590" y="155630"/>
                  </a:lnTo>
                  <a:lnTo>
                    <a:pt x="218871" y="155630"/>
                  </a:lnTo>
                  <a:lnTo>
                    <a:pt x="211585" y="154857"/>
                  </a:lnTo>
                  <a:lnTo>
                    <a:pt x="184194" y="117718"/>
                  </a:lnTo>
                  <a:lnTo>
                    <a:pt x="183565" y="106112"/>
                  </a:lnTo>
                  <a:lnTo>
                    <a:pt x="184194" y="94416"/>
                  </a:lnTo>
                  <a:lnTo>
                    <a:pt x="204946" y="59660"/>
                  </a:lnTo>
                  <a:lnTo>
                    <a:pt x="218871" y="56593"/>
                  </a:lnTo>
                  <a:lnTo>
                    <a:pt x="252125" y="56593"/>
                  </a:lnTo>
                  <a:lnTo>
                    <a:pt x="247109" y="51708"/>
                  </a:lnTo>
                  <a:lnTo>
                    <a:pt x="238704" y="46562"/>
                  </a:lnTo>
                  <a:lnTo>
                    <a:pt x="229292" y="43474"/>
                  </a:lnTo>
                  <a:lnTo>
                    <a:pt x="218871" y="42444"/>
                  </a:lnTo>
                  <a:close/>
                </a:path>
                <a:path extrusionOk="0" h="170179" w="946150">
                  <a:moveTo>
                    <a:pt x="252125" y="56593"/>
                  </a:moveTo>
                  <a:lnTo>
                    <a:pt x="218871" y="56593"/>
                  </a:lnTo>
                  <a:lnTo>
                    <a:pt x="226072" y="57367"/>
                  </a:lnTo>
                  <a:lnTo>
                    <a:pt x="232665" y="59688"/>
                  </a:lnTo>
                  <a:lnTo>
                    <a:pt x="253544" y="94009"/>
                  </a:lnTo>
                  <a:lnTo>
                    <a:pt x="254131" y="106112"/>
                  </a:lnTo>
                  <a:lnTo>
                    <a:pt x="253549" y="117221"/>
                  </a:lnTo>
                  <a:lnTo>
                    <a:pt x="232797" y="152536"/>
                  </a:lnTo>
                  <a:lnTo>
                    <a:pt x="218871" y="155630"/>
                  </a:lnTo>
                  <a:lnTo>
                    <a:pt x="252590" y="155630"/>
                  </a:lnTo>
                  <a:lnTo>
                    <a:pt x="267921" y="115534"/>
                  </a:lnTo>
                  <a:lnTo>
                    <a:pt x="268300" y="104343"/>
                  </a:lnTo>
                  <a:lnTo>
                    <a:pt x="267438" y="90644"/>
                  </a:lnTo>
                  <a:lnTo>
                    <a:pt x="264852" y="78506"/>
                  </a:lnTo>
                  <a:lnTo>
                    <a:pt x="260542" y="67929"/>
                  </a:lnTo>
                  <a:lnTo>
                    <a:pt x="254507" y="58914"/>
                  </a:lnTo>
                  <a:lnTo>
                    <a:pt x="252125" y="56593"/>
                  </a:lnTo>
                  <a:close/>
                </a:path>
                <a:path extrusionOk="0" h="170179" w="946150">
                  <a:moveTo>
                    <a:pt x="310654" y="42444"/>
                  </a:moveTo>
                  <a:lnTo>
                    <a:pt x="296544" y="42444"/>
                  </a:lnTo>
                  <a:lnTo>
                    <a:pt x="296544" y="152756"/>
                  </a:lnTo>
                  <a:lnTo>
                    <a:pt x="313524" y="169778"/>
                  </a:lnTo>
                  <a:lnTo>
                    <a:pt x="333159" y="169778"/>
                  </a:lnTo>
                  <a:lnTo>
                    <a:pt x="343312" y="168701"/>
                  </a:lnTo>
                  <a:lnTo>
                    <a:pt x="352361" y="165468"/>
                  </a:lnTo>
                  <a:lnTo>
                    <a:pt x="360305" y="160079"/>
                  </a:lnTo>
                  <a:lnTo>
                    <a:pt x="364338" y="155630"/>
                  </a:lnTo>
                  <a:lnTo>
                    <a:pt x="321906" y="155630"/>
                  </a:lnTo>
                  <a:lnTo>
                    <a:pt x="310654" y="144355"/>
                  </a:lnTo>
                  <a:lnTo>
                    <a:pt x="310654" y="42444"/>
                  </a:lnTo>
                  <a:close/>
                </a:path>
                <a:path extrusionOk="0" h="170179" w="946150">
                  <a:moveTo>
                    <a:pt x="381266" y="152535"/>
                  </a:moveTo>
                  <a:lnTo>
                    <a:pt x="367144" y="152535"/>
                  </a:lnTo>
                  <a:lnTo>
                    <a:pt x="367144" y="169778"/>
                  </a:lnTo>
                  <a:lnTo>
                    <a:pt x="381266" y="169778"/>
                  </a:lnTo>
                  <a:lnTo>
                    <a:pt x="381266" y="152535"/>
                  </a:lnTo>
                  <a:close/>
                </a:path>
                <a:path extrusionOk="0" h="170179" w="946150">
                  <a:moveTo>
                    <a:pt x="381266" y="42444"/>
                  </a:moveTo>
                  <a:lnTo>
                    <a:pt x="367144" y="42444"/>
                  </a:lnTo>
                  <a:lnTo>
                    <a:pt x="367144" y="122544"/>
                  </a:lnTo>
                  <a:lnTo>
                    <a:pt x="366001" y="130907"/>
                  </a:lnTo>
                  <a:lnTo>
                    <a:pt x="361441" y="142551"/>
                  </a:lnTo>
                  <a:lnTo>
                    <a:pt x="357657" y="147156"/>
                  </a:lnTo>
                  <a:lnTo>
                    <a:pt x="347065" y="153936"/>
                  </a:lnTo>
                  <a:lnTo>
                    <a:pt x="341325" y="155630"/>
                  </a:lnTo>
                  <a:lnTo>
                    <a:pt x="364338" y="155630"/>
                  </a:lnTo>
                  <a:lnTo>
                    <a:pt x="367144" y="152535"/>
                  </a:lnTo>
                  <a:lnTo>
                    <a:pt x="381266" y="152535"/>
                  </a:lnTo>
                  <a:lnTo>
                    <a:pt x="381266" y="42444"/>
                  </a:lnTo>
                  <a:close/>
                </a:path>
                <a:path extrusionOk="0" h="170179" w="946150">
                  <a:moveTo>
                    <a:pt x="494233" y="0"/>
                  </a:moveTo>
                  <a:lnTo>
                    <a:pt x="480110" y="0"/>
                  </a:lnTo>
                  <a:lnTo>
                    <a:pt x="480110" y="169778"/>
                  </a:lnTo>
                  <a:lnTo>
                    <a:pt x="494233" y="169778"/>
                  </a:lnTo>
                  <a:lnTo>
                    <a:pt x="494233" y="89090"/>
                  </a:lnTo>
                  <a:lnTo>
                    <a:pt x="495338" y="81131"/>
                  </a:lnTo>
                  <a:lnTo>
                    <a:pt x="499744" y="69636"/>
                  </a:lnTo>
                  <a:lnTo>
                    <a:pt x="503504" y="65067"/>
                  </a:lnTo>
                  <a:lnTo>
                    <a:pt x="514083" y="58287"/>
                  </a:lnTo>
                  <a:lnTo>
                    <a:pt x="519683" y="56593"/>
                  </a:lnTo>
                  <a:lnTo>
                    <a:pt x="561966" y="56593"/>
                  </a:lnTo>
                  <a:lnTo>
                    <a:pt x="561083" y="55708"/>
                  </a:lnTo>
                  <a:lnTo>
                    <a:pt x="494233" y="55708"/>
                  </a:lnTo>
                  <a:lnTo>
                    <a:pt x="494233" y="0"/>
                  </a:lnTo>
                  <a:close/>
                </a:path>
                <a:path extrusionOk="0" h="170179" w="946150">
                  <a:moveTo>
                    <a:pt x="561966" y="56593"/>
                  </a:moveTo>
                  <a:lnTo>
                    <a:pt x="539457" y="56593"/>
                  </a:lnTo>
                  <a:lnTo>
                    <a:pt x="550722" y="67867"/>
                  </a:lnTo>
                  <a:lnTo>
                    <a:pt x="550722" y="169778"/>
                  </a:lnTo>
                  <a:lnTo>
                    <a:pt x="564832" y="169778"/>
                  </a:lnTo>
                  <a:lnTo>
                    <a:pt x="564832" y="59466"/>
                  </a:lnTo>
                  <a:lnTo>
                    <a:pt x="561966" y="56593"/>
                  </a:lnTo>
                  <a:close/>
                </a:path>
                <a:path extrusionOk="0" h="170179" w="946150">
                  <a:moveTo>
                    <a:pt x="547852" y="42444"/>
                  </a:moveTo>
                  <a:lnTo>
                    <a:pt x="527100" y="42444"/>
                  </a:lnTo>
                  <a:lnTo>
                    <a:pt x="517602" y="43273"/>
                  </a:lnTo>
                  <a:lnTo>
                    <a:pt x="508957" y="45760"/>
                  </a:lnTo>
                  <a:lnTo>
                    <a:pt x="501167" y="49905"/>
                  </a:lnTo>
                  <a:lnTo>
                    <a:pt x="494233" y="55708"/>
                  </a:lnTo>
                  <a:lnTo>
                    <a:pt x="561083" y="55708"/>
                  </a:lnTo>
                  <a:lnTo>
                    <a:pt x="547852" y="42444"/>
                  </a:lnTo>
                  <a:close/>
                </a:path>
                <a:path extrusionOk="0" h="170179" w="946150">
                  <a:moveTo>
                    <a:pt x="640740" y="94542"/>
                  </a:moveTo>
                  <a:lnTo>
                    <a:pt x="608558" y="120738"/>
                  </a:lnTo>
                  <a:lnTo>
                    <a:pt x="607199" y="126523"/>
                  </a:lnTo>
                  <a:lnTo>
                    <a:pt x="607294" y="133965"/>
                  </a:lnTo>
                  <a:lnTo>
                    <a:pt x="630642" y="167181"/>
                  </a:lnTo>
                  <a:lnTo>
                    <a:pt x="648017" y="169778"/>
                  </a:lnTo>
                  <a:lnTo>
                    <a:pt x="655967" y="169778"/>
                  </a:lnTo>
                  <a:lnTo>
                    <a:pt x="663397" y="168710"/>
                  </a:lnTo>
                  <a:lnTo>
                    <a:pt x="677214" y="164437"/>
                  </a:lnTo>
                  <a:lnTo>
                    <a:pt x="684428" y="160789"/>
                  </a:lnTo>
                  <a:lnTo>
                    <a:pt x="691921" y="155630"/>
                  </a:lnTo>
                  <a:lnTo>
                    <a:pt x="639927" y="155630"/>
                  </a:lnTo>
                  <a:lnTo>
                    <a:pt x="633082" y="153456"/>
                  </a:lnTo>
                  <a:lnTo>
                    <a:pt x="623671" y="144762"/>
                  </a:lnTo>
                  <a:lnTo>
                    <a:pt x="621322" y="139345"/>
                  </a:lnTo>
                  <a:lnTo>
                    <a:pt x="621322" y="128587"/>
                  </a:lnTo>
                  <a:lnTo>
                    <a:pt x="653973" y="108323"/>
                  </a:lnTo>
                  <a:lnTo>
                    <a:pt x="665860" y="106333"/>
                  </a:lnTo>
                  <a:lnTo>
                    <a:pt x="676147" y="104122"/>
                  </a:lnTo>
                  <a:lnTo>
                    <a:pt x="684834" y="101691"/>
                  </a:lnTo>
                  <a:lnTo>
                    <a:pt x="691921" y="99038"/>
                  </a:lnTo>
                  <a:lnTo>
                    <a:pt x="706043" y="99038"/>
                  </a:lnTo>
                  <a:lnTo>
                    <a:pt x="706043" y="95943"/>
                  </a:lnTo>
                  <a:lnTo>
                    <a:pt x="655078" y="95943"/>
                  </a:lnTo>
                  <a:lnTo>
                    <a:pt x="646836" y="94616"/>
                  </a:lnTo>
                  <a:lnTo>
                    <a:pt x="640740" y="94542"/>
                  </a:lnTo>
                  <a:close/>
                </a:path>
                <a:path extrusionOk="0" h="170179" w="946150">
                  <a:moveTo>
                    <a:pt x="706043" y="99038"/>
                  </a:moveTo>
                  <a:lnTo>
                    <a:pt x="691921" y="99038"/>
                  </a:lnTo>
                  <a:lnTo>
                    <a:pt x="691705" y="108323"/>
                  </a:lnTo>
                  <a:lnTo>
                    <a:pt x="691471" y="116309"/>
                  </a:lnTo>
                  <a:lnTo>
                    <a:pt x="665822" y="153898"/>
                  </a:lnTo>
                  <a:lnTo>
                    <a:pt x="657872" y="155630"/>
                  </a:lnTo>
                  <a:lnTo>
                    <a:pt x="691921" y="155630"/>
                  </a:lnTo>
                  <a:lnTo>
                    <a:pt x="691921" y="169778"/>
                  </a:lnTo>
                  <a:lnTo>
                    <a:pt x="706043" y="169778"/>
                  </a:lnTo>
                  <a:lnTo>
                    <a:pt x="706043" y="99038"/>
                  </a:lnTo>
                  <a:close/>
                </a:path>
                <a:path extrusionOk="0" h="170179" w="946150">
                  <a:moveTo>
                    <a:pt x="698847" y="56593"/>
                  </a:moveTo>
                  <a:lnTo>
                    <a:pt x="657948" y="56593"/>
                  </a:lnTo>
                  <a:lnTo>
                    <a:pt x="666431" y="57008"/>
                  </a:lnTo>
                  <a:lnTo>
                    <a:pt x="673781" y="58251"/>
                  </a:lnTo>
                  <a:lnTo>
                    <a:pt x="679999" y="60323"/>
                  </a:lnTo>
                  <a:lnTo>
                    <a:pt x="685088" y="63225"/>
                  </a:lnTo>
                  <a:lnTo>
                    <a:pt x="689648" y="66467"/>
                  </a:lnTo>
                  <a:lnTo>
                    <a:pt x="691921" y="71993"/>
                  </a:lnTo>
                  <a:lnTo>
                    <a:pt x="691921" y="79805"/>
                  </a:lnTo>
                  <a:lnTo>
                    <a:pt x="691781" y="80542"/>
                  </a:lnTo>
                  <a:lnTo>
                    <a:pt x="691705" y="84889"/>
                  </a:lnTo>
                  <a:lnTo>
                    <a:pt x="685030" y="87238"/>
                  </a:lnTo>
                  <a:lnTo>
                    <a:pt x="676702" y="89863"/>
                  </a:lnTo>
                  <a:lnTo>
                    <a:pt x="666718" y="92765"/>
                  </a:lnTo>
                  <a:lnTo>
                    <a:pt x="655078" y="95943"/>
                  </a:lnTo>
                  <a:lnTo>
                    <a:pt x="706043" y="95943"/>
                  </a:lnTo>
                  <a:lnTo>
                    <a:pt x="705951" y="80542"/>
                  </a:lnTo>
                  <a:lnTo>
                    <a:pt x="705675" y="75679"/>
                  </a:lnTo>
                  <a:lnTo>
                    <a:pt x="703770" y="65656"/>
                  </a:lnTo>
                  <a:lnTo>
                    <a:pt x="701713" y="60535"/>
                  </a:lnTo>
                  <a:lnTo>
                    <a:pt x="698847" y="56593"/>
                  </a:lnTo>
                  <a:close/>
                </a:path>
                <a:path extrusionOk="0" h="170179" w="946150">
                  <a:moveTo>
                    <a:pt x="670521" y="42444"/>
                  </a:moveTo>
                  <a:lnTo>
                    <a:pt x="660374" y="42444"/>
                  </a:lnTo>
                  <a:lnTo>
                    <a:pt x="652990" y="42748"/>
                  </a:lnTo>
                  <a:lnTo>
                    <a:pt x="611873" y="67278"/>
                  </a:lnTo>
                  <a:lnTo>
                    <a:pt x="607199" y="84889"/>
                  </a:lnTo>
                  <a:lnTo>
                    <a:pt x="621322" y="84889"/>
                  </a:lnTo>
                  <a:lnTo>
                    <a:pt x="623824" y="74278"/>
                  </a:lnTo>
                  <a:lnTo>
                    <a:pt x="627761" y="66909"/>
                  </a:lnTo>
                  <a:lnTo>
                    <a:pt x="657948" y="56593"/>
                  </a:lnTo>
                  <a:lnTo>
                    <a:pt x="698847" y="56593"/>
                  </a:lnTo>
                  <a:lnTo>
                    <a:pt x="695820" y="52429"/>
                  </a:lnTo>
                  <a:lnTo>
                    <a:pt x="691222" y="49076"/>
                  </a:lnTo>
                  <a:lnTo>
                    <a:pt x="678726" y="43771"/>
                  </a:lnTo>
                  <a:lnTo>
                    <a:pt x="670521" y="42444"/>
                  </a:lnTo>
                  <a:close/>
                </a:path>
                <a:path extrusionOk="0" h="170179" w="946150">
                  <a:moveTo>
                    <a:pt x="732307" y="42444"/>
                  </a:moveTo>
                  <a:lnTo>
                    <a:pt x="718400" y="42444"/>
                  </a:lnTo>
                  <a:lnTo>
                    <a:pt x="767384" y="169778"/>
                  </a:lnTo>
                  <a:lnTo>
                    <a:pt x="772020" y="169778"/>
                  </a:lnTo>
                  <a:lnTo>
                    <a:pt x="781669" y="144578"/>
                  </a:lnTo>
                  <a:lnTo>
                    <a:pt x="769594" y="144578"/>
                  </a:lnTo>
                  <a:lnTo>
                    <a:pt x="767956" y="137798"/>
                  </a:lnTo>
                  <a:lnTo>
                    <a:pt x="766338" y="131534"/>
                  </a:lnTo>
                  <a:lnTo>
                    <a:pt x="764585" y="125179"/>
                  </a:lnTo>
                  <a:lnTo>
                    <a:pt x="762749" y="118934"/>
                  </a:lnTo>
                  <a:lnTo>
                    <a:pt x="732307" y="42444"/>
                  </a:lnTo>
                  <a:close/>
                </a:path>
                <a:path extrusionOk="0" h="170179" w="946150">
                  <a:moveTo>
                    <a:pt x="820775" y="42444"/>
                  </a:moveTo>
                  <a:lnTo>
                    <a:pt x="808647" y="42444"/>
                  </a:lnTo>
                  <a:lnTo>
                    <a:pt x="776211" y="120260"/>
                  </a:lnTo>
                  <a:lnTo>
                    <a:pt x="773417" y="129692"/>
                  </a:lnTo>
                  <a:lnTo>
                    <a:pt x="771159" y="138001"/>
                  </a:lnTo>
                  <a:lnTo>
                    <a:pt x="769594" y="144578"/>
                  </a:lnTo>
                  <a:lnTo>
                    <a:pt x="781669" y="144578"/>
                  </a:lnTo>
                  <a:lnTo>
                    <a:pt x="820775" y="42444"/>
                  </a:lnTo>
                  <a:close/>
                </a:path>
                <a:path extrusionOk="0" h="170179" w="946150">
                  <a:moveTo>
                    <a:pt x="897343" y="42444"/>
                  </a:moveTo>
                  <a:lnTo>
                    <a:pt x="861160" y="59467"/>
                  </a:lnTo>
                  <a:lnTo>
                    <a:pt x="847255" y="107217"/>
                  </a:lnTo>
                  <a:lnTo>
                    <a:pt x="848836" y="121207"/>
                  </a:lnTo>
                  <a:lnTo>
                    <a:pt x="869041" y="160515"/>
                  </a:lnTo>
                  <a:lnTo>
                    <a:pt x="898220" y="169778"/>
                  </a:lnTo>
                  <a:lnTo>
                    <a:pt x="907180" y="169080"/>
                  </a:lnTo>
                  <a:lnTo>
                    <a:pt x="915298" y="166987"/>
                  </a:lnTo>
                  <a:lnTo>
                    <a:pt x="922573" y="163499"/>
                  </a:lnTo>
                  <a:lnTo>
                    <a:pt x="929004" y="158615"/>
                  </a:lnTo>
                  <a:lnTo>
                    <a:pt x="931695" y="155630"/>
                  </a:lnTo>
                  <a:lnTo>
                    <a:pt x="898880" y="155630"/>
                  </a:lnTo>
                  <a:lnTo>
                    <a:pt x="891472" y="154946"/>
                  </a:lnTo>
                  <a:lnTo>
                    <a:pt x="862515" y="122864"/>
                  </a:lnTo>
                  <a:lnTo>
                    <a:pt x="861377" y="113186"/>
                  </a:lnTo>
                  <a:lnTo>
                    <a:pt x="945883" y="113186"/>
                  </a:lnTo>
                  <a:lnTo>
                    <a:pt x="945959" y="108765"/>
                  </a:lnTo>
                  <a:lnTo>
                    <a:pt x="946086" y="107217"/>
                  </a:lnTo>
                  <a:lnTo>
                    <a:pt x="945607" y="99038"/>
                  </a:lnTo>
                  <a:lnTo>
                    <a:pt x="861377" y="99038"/>
                  </a:lnTo>
                  <a:lnTo>
                    <a:pt x="862487" y="89808"/>
                  </a:lnTo>
                  <a:lnTo>
                    <a:pt x="890247" y="57312"/>
                  </a:lnTo>
                  <a:lnTo>
                    <a:pt x="897343" y="56593"/>
                  </a:lnTo>
                  <a:lnTo>
                    <a:pt x="929596" y="56593"/>
                  </a:lnTo>
                  <a:lnTo>
                    <a:pt x="925099" y="52019"/>
                  </a:lnTo>
                  <a:lnTo>
                    <a:pt x="916811" y="46700"/>
                  </a:lnTo>
                  <a:lnTo>
                    <a:pt x="907559" y="43508"/>
                  </a:lnTo>
                  <a:lnTo>
                    <a:pt x="897343" y="42444"/>
                  </a:lnTo>
                  <a:close/>
                </a:path>
                <a:path extrusionOk="0" h="170179" w="946150">
                  <a:moveTo>
                    <a:pt x="945438" y="127334"/>
                  </a:moveTo>
                  <a:lnTo>
                    <a:pt x="931760" y="127334"/>
                  </a:lnTo>
                  <a:lnTo>
                    <a:pt x="929703" y="137208"/>
                  </a:lnTo>
                  <a:lnTo>
                    <a:pt x="925652" y="144392"/>
                  </a:lnTo>
                  <a:lnTo>
                    <a:pt x="913599" y="153382"/>
                  </a:lnTo>
                  <a:lnTo>
                    <a:pt x="906678" y="155630"/>
                  </a:lnTo>
                  <a:lnTo>
                    <a:pt x="931695" y="155630"/>
                  </a:lnTo>
                  <a:lnTo>
                    <a:pt x="934541" y="152473"/>
                  </a:lnTo>
                  <a:lnTo>
                    <a:pt x="939126" y="145213"/>
                  </a:lnTo>
                  <a:lnTo>
                    <a:pt x="942760" y="136833"/>
                  </a:lnTo>
                  <a:lnTo>
                    <a:pt x="945438" y="127334"/>
                  </a:lnTo>
                  <a:close/>
                </a:path>
                <a:path extrusionOk="0" h="170179" w="946150">
                  <a:moveTo>
                    <a:pt x="929596" y="56593"/>
                  </a:moveTo>
                  <a:lnTo>
                    <a:pt x="897343" y="56593"/>
                  </a:lnTo>
                  <a:lnTo>
                    <a:pt x="905121" y="57491"/>
                  </a:lnTo>
                  <a:lnTo>
                    <a:pt x="912126" y="60185"/>
                  </a:lnTo>
                  <a:lnTo>
                    <a:pt x="931976" y="99038"/>
                  </a:lnTo>
                  <a:lnTo>
                    <a:pt x="945607" y="99038"/>
                  </a:lnTo>
                  <a:lnTo>
                    <a:pt x="945244" y="92834"/>
                  </a:lnTo>
                  <a:lnTo>
                    <a:pt x="942658" y="79915"/>
                  </a:lnTo>
                  <a:lnTo>
                    <a:pt x="938396" y="68834"/>
                  </a:lnTo>
                  <a:lnTo>
                    <a:pt x="932421" y="59466"/>
                  </a:lnTo>
                  <a:lnTo>
                    <a:pt x="929596" y="5659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95" name="Google Shape;1095;p82"/>
            <p:cNvSpPr/>
            <p:nvPr/>
          </p:nvSpPr>
          <p:spPr>
            <a:xfrm>
              <a:off x="5248567" y="6283375"/>
              <a:ext cx="98844" cy="198080"/>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96" name="Google Shape;1096;p82"/>
            <p:cNvSpPr/>
            <p:nvPr/>
          </p:nvSpPr>
          <p:spPr>
            <a:xfrm>
              <a:off x="5375655" y="6297528"/>
              <a:ext cx="339090" cy="170180"/>
            </a:xfrm>
            <a:custGeom>
              <a:rect b="b" l="l" r="r" t="t"/>
              <a:pathLst>
                <a:path extrusionOk="0" h="170179" w="339089">
                  <a:moveTo>
                    <a:pt x="56476" y="23211"/>
                  </a:moveTo>
                  <a:lnTo>
                    <a:pt x="42354" y="23211"/>
                  </a:lnTo>
                  <a:lnTo>
                    <a:pt x="42354" y="169778"/>
                  </a:lnTo>
                  <a:lnTo>
                    <a:pt x="56476" y="169778"/>
                  </a:lnTo>
                  <a:lnTo>
                    <a:pt x="56476" y="23211"/>
                  </a:lnTo>
                  <a:close/>
                </a:path>
                <a:path extrusionOk="0" h="170179" w="339089">
                  <a:moveTo>
                    <a:pt x="56476" y="0"/>
                  </a:moveTo>
                  <a:lnTo>
                    <a:pt x="47434" y="0"/>
                  </a:lnTo>
                  <a:lnTo>
                    <a:pt x="44331" y="5561"/>
                  </a:lnTo>
                  <a:lnTo>
                    <a:pt x="40319" y="11192"/>
                  </a:lnTo>
                  <a:lnTo>
                    <a:pt x="8214" y="38141"/>
                  </a:lnTo>
                  <a:lnTo>
                    <a:pt x="0" y="42444"/>
                  </a:lnTo>
                  <a:lnTo>
                    <a:pt x="0" y="62340"/>
                  </a:lnTo>
                  <a:lnTo>
                    <a:pt x="28167" y="37864"/>
                  </a:lnTo>
                  <a:lnTo>
                    <a:pt x="33477" y="32082"/>
                  </a:lnTo>
                  <a:lnTo>
                    <a:pt x="38206" y="27198"/>
                  </a:lnTo>
                  <a:lnTo>
                    <a:pt x="42354" y="23211"/>
                  </a:lnTo>
                  <a:lnTo>
                    <a:pt x="56476" y="23211"/>
                  </a:lnTo>
                  <a:lnTo>
                    <a:pt x="56476" y="0"/>
                  </a:lnTo>
                  <a:close/>
                </a:path>
                <a:path extrusionOk="0" h="170179" w="339089">
                  <a:moveTo>
                    <a:pt x="127088" y="127334"/>
                  </a:moveTo>
                  <a:lnTo>
                    <a:pt x="112966" y="127334"/>
                  </a:lnTo>
                  <a:lnTo>
                    <a:pt x="114652" y="136473"/>
                  </a:lnTo>
                  <a:lnTo>
                    <a:pt x="144599" y="166877"/>
                  </a:lnTo>
                  <a:lnTo>
                    <a:pt x="160845" y="169778"/>
                  </a:lnTo>
                  <a:lnTo>
                    <a:pt x="172649" y="168521"/>
                  </a:lnTo>
                  <a:lnTo>
                    <a:pt x="183127" y="164749"/>
                  </a:lnTo>
                  <a:lnTo>
                    <a:pt x="192281" y="158462"/>
                  </a:lnTo>
                  <a:lnTo>
                    <a:pt x="194801" y="155630"/>
                  </a:lnTo>
                  <a:lnTo>
                    <a:pt x="160616" y="155630"/>
                  </a:lnTo>
                  <a:lnTo>
                    <a:pt x="151580" y="155188"/>
                  </a:lnTo>
                  <a:lnTo>
                    <a:pt x="128701" y="136766"/>
                  </a:lnTo>
                  <a:lnTo>
                    <a:pt x="127088" y="127334"/>
                  </a:lnTo>
                  <a:close/>
                </a:path>
                <a:path extrusionOk="0" h="170179" w="339089">
                  <a:moveTo>
                    <a:pt x="195621" y="70741"/>
                  </a:moveTo>
                  <a:lnTo>
                    <a:pt x="159524" y="70741"/>
                  </a:lnTo>
                  <a:lnTo>
                    <a:pt x="172009" y="71425"/>
                  </a:lnTo>
                  <a:lnTo>
                    <a:pt x="181668" y="73477"/>
                  </a:lnTo>
                  <a:lnTo>
                    <a:pt x="197688" y="111639"/>
                  </a:lnTo>
                  <a:lnTo>
                    <a:pt x="197350" y="121096"/>
                  </a:lnTo>
                  <a:lnTo>
                    <a:pt x="172446" y="154877"/>
                  </a:lnTo>
                  <a:lnTo>
                    <a:pt x="160616" y="155630"/>
                  </a:lnTo>
                  <a:lnTo>
                    <a:pt x="194801" y="155630"/>
                  </a:lnTo>
                  <a:lnTo>
                    <a:pt x="211810" y="110533"/>
                  </a:lnTo>
                  <a:lnTo>
                    <a:pt x="210872" y="99237"/>
                  </a:lnTo>
                  <a:lnTo>
                    <a:pt x="208059" y="89006"/>
                  </a:lnTo>
                  <a:lnTo>
                    <a:pt x="203372" y="79839"/>
                  </a:lnTo>
                  <a:lnTo>
                    <a:pt x="196811" y="71735"/>
                  </a:lnTo>
                  <a:lnTo>
                    <a:pt x="195621" y="70741"/>
                  </a:lnTo>
                  <a:close/>
                </a:path>
                <a:path extrusionOk="0" h="170179" w="339089">
                  <a:moveTo>
                    <a:pt x="211810" y="0"/>
                  </a:moveTo>
                  <a:lnTo>
                    <a:pt x="127088" y="0"/>
                  </a:lnTo>
                  <a:lnTo>
                    <a:pt x="112966" y="84889"/>
                  </a:lnTo>
                  <a:lnTo>
                    <a:pt x="127088" y="84889"/>
                  </a:lnTo>
                  <a:lnTo>
                    <a:pt x="130327" y="80763"/>
                  </a:lnTo>
                  <a:lnTo>
                    <a:pt x="133591" y="77373"/>
                  </a:lnTo>
                  <a:lnTo>
                    <a:pt x="140208" y="72067"/>
                  </a:lnTo>
                  <a:lnTo>
                    <a:pt x="147751" y="70741"/>
                  </a:lnTo>
                  <a:lnTo>
                    <a:pt x="195621" y="70741"/>
                  </a:lnTo>
                  <a:lnTo>
                    <a:pt x="188879" y="65111"/>
                  </a:lnTo>
                  <a:lnTo>
                    <a:pt x="188251" y="64772"/>
                  </a:lnTo>
                  <a:lnTo>
                    <a:pt x="128409" y="64772"/>
                  </a:lnTo>
                  <a:lnTo>
                    <a:pt x="139001" y="14149"/>
                  </a:lnTo>
                  <a:lnTo>
                    <a:pt x="211810" y="14149"/>
                  </a:lnTo>
                  <a:lnTo>
                    <a:pt x="211810" y="0"/>
                  </a:lnTo>
                  <a:close/>
                </a:path>
                <a:path extrusionOk="0" h="170179" w="339089">
                  <a:moveTo>
                    <a:pt x="159956" y="56593"/>
                  </a:moveTo>
                  <a:lnTo>
                    <a:pt x="151784" y="57104"/>
                  </a:lnTo>
                  <a:lnTo>
                    <a:pt x="143802" y="58638"/>
                  </a:lnTo>
                  <a:lnTo>
                    <a:pt x="136010" y="61194"/>
                  </a:lnTo>
                  <a:lnTo>
                    <a:pt x="128409" y="64772"/>
                  </a:lnTo>
                  <a:lnTo>
                    <a:pt x="188251" y="64772"/>
                  </a:lnTo>
                  <a:lnTo>
                    <a:pt x="180093" y="60379"/>
                  </a:lnTo>
                  <a:lnTo>
                    <a:pt x="170453" y="57540"/>
                  </a:lnTo>
                  <a:lnTo>
                    <a:pt x="159956" y="56593"/>
                  </a:lnTo>
                  <a:close/>
                </a:path>
                <a:path extrusionOk="0" h="170179" w="339089">
                  <a:moveTo>
                    <a:pt x="297561" y="0"/>
                  </a:moveTo>
                  <a:lnTo>
                    <a:pt x="289471" y="0"/>
                  </a:lnTo>
                  <a:lnTo>
                    <a:pt x="281663" y="386"/>
                  </a:lnTo>
                  <a:lnTo>
                    <a:pt x="251089" y="24117"/>
                  </a:lnTo>
                  <a:lnTo>
                    <a:pt x="240510" y="70678"/>
                  </a:lnTo>
                  <a:lnTo>
                    <a:pt x="240055" y="84889"/>
                  </a:lnTo>
                  <a:lnTo>
                    <a:pt x="241324" y="107134"/>
                  </a:lnTo>
                  <a:lnTo>
                    <a:pt x="251472" y="144494"/>
                  </a:lnTo>
                  <a:lnTo>
                    <a:pt x="289471" y="169778"/>
                  </a:lnTo>
                  <a:lnTo>
                    <a:pt x="297286" y="169385"/>
                  </a:lnTo>
                  <a:lnTo>
                    <a:pt x="322285" y="155630"/>
                  </a:lnTo>
                  <a:lnTo>
                    <a:pt x="289471" y="155630"/>
                  </a:lnTo>
                  <a:lnTo>
                    <a:pt x="282254" y="154967"/>
                  </a:lnTo>
                  <a:lnTo>
                    <a:pt x="256713" y="124820"/>
                  </a:lnTo>
                  <a:lnTo>
                    <a:pt x="254177" y="84889"/>
                  </a:lnTo>
                  <a:lnTo>
                    <a:pt x="254659" y="65242"/>
                  </a:lnTo>
                  <a:lnTo>
                    <a:pt x="261899" y="26527"/>
                  </a:lnTo>
                  <a:lnTo>
                    <a:pt x="289255" y="14149"/>
                  </a:lnTo>
                  <a:lnTo>
                    <a:pt x="326470" y="14149"/>
                  </a:lnTo>
                  <a:lnTo>
                    <a:pt x="321475" y="9027"/>
                  </a:lnTo>
                  <a:lnTo>
                    <a:pt x="305587" y="1805"/>
                  </a:lnTo>
                  <a:lnTo>
                    <a:pt x="297561" y="0"/>
                  </a:lnTo>
                  <a:close/>
                </a:path>
                <a:path extrusionOk="0" h="170179" w="339089">
                  <a:moveTo>
                    <a:pt x="326470" y="14149"/>
                  </a:moveTo>
                  <a:lnTo>
                    <a:pt x="289255" y="14149"/>
                  </a:lnTo>
                  <a:lnTo>
                    <a:pt x="297987" y="15026"/>
                  </a:lnTo>
                  <a:lnTo>
                    <a:pt x="305420" y="17658"/>
                  </a:lnTo>
                  <a:lnTo>
                    <a:pt x="324253" y="65346"/>
                  </a:lnTo>
                  <a:lnTo>
                    <a:pt x="324777" y="84889"/>
                  </a:lnTo>
                  <a:lnTo>
                    <a:pt x="324133" y="107307"/>
                  </a:lnTo>
                  <a:lnTo>
                    <a:pt x="314629" y="145020"/>
                  </a:lnTo>
                  <a:lnTo>
                    <a:pt x="289471" y="155630"/>
                  </a:lnTo>
                  <a:lnTo>
                    <a:pt x="322285" y="155630"/>
                  </a:lnTo>
                  <a:lnTo>
                    <a:pt x="337080" y="112301"/>
                  </a:lnTo>
                  <a:lnTo>
                    <a:pt x="338899" y="84889"/>
                  </a:lnTo>
                  <a:lnTo>
                    <a:pt x="338685" y="73152"/>
                  </a:lnTo>
                  <a:lnTo>
                    <a:pt x="332089" y="32248"/>
                  </a:lnTo>
                  <a:lnTo>
                    <a:pt x="326542" y="1422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97" name="Google Shape;1097;p82"/>
            <p:cNvSpPr/>
            <p:nvPr/>
          </p:nvSpPr>
          <p:spPr>
            <a:xfrm>
              <a:off x="2353767" y="2180386"/>
              <a:ext cx="1256766" cy="212229"/>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98" name="Google Shape;1098;p82"/>
            <p:cNvSpPr/>
            <p:nvPr/>
          </p:nvSpPr>
          <p:spPr>
            <a:xfrm>
              <a:off x="6717144" y="2180386"/>
              <a:ext cx="1623910" cy="212229"/>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grpSp>
        <p:nvGrpSpPr>
          <p:cNvPr id="1099" name="Google Shape;1099;p82"/>
          <p:cNvGrpSpPr/>
          <p:nvPr/>
        </p:nvGrpSpPr>
        <p:grpSpPr>
          <a:xfrm>
            <a:off x="8686781" y="4122813"/>
            <a:ext cx="2637479" cy="1470964"/>
            <a:chOff x="1079500" y="2324100"/>
            <a:chExt cx="8521700" cy="4610100"/>
          </a:xfrm>
        </p:grpSpPr>
        <p:sp>
          <p:nvSpPr>
            <p:cNvPr id="1100" name="Google Shape;1100;p82"/>
            <p:cNvSpPr/>
            <p:nvPr/>
          </p:nvSpPr>
          <p:spPr>
            <a:xfrm>
              <a:off x="1079500" y="2324100"/>
              <a:ext cx="8521700" cy="4610100"/>
            </a:xfrm>
            <a:custGeom>
              <a:rect b="b" l="l" r="r" t="t"/>
              <a:pathLst>
                <a:path extrusionOk="0" h="4610100" w="8521700">
                  <a:moveTo>
                    <a:pt x="8521700" y="0"/>
                  </a:moveTo>
                  <a:lnTo>
                    <a:pt x="0" y="0"/>
                  </a:lnTo>
                  <a:lnTo>
                    <a:pt x="0" y="4610100"/>
                  </a:lnTo>
                  <a:lnTo>
                    <a:pt x="8521700" y="4610100"/>
                  </a:lnTo>
                  <a:lnTo>
                    <a:pt x="852170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1" name="Google Shape;1101;p82"/>
            <p:cNvSpPr/>
            <p:nvPr/>
          </p:nvSpPr>
          <p:spPr>
            <a:xfrm>
              <a:off x="1456918" y="3867391"/>
              <a:ext cx="1132255" cy="969505"/>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2" name="Google Shape;1102;p82"/>
            <p:cNvSpPr/>
            <p:nvPr/>
          </p:nvSpPr>
          <p:spPr>
            <a:xfrm>
              <a:off x="1456917" y="3861211"/>
              <a:ext cx="1126490" cy="974725"/>
            </a:xfrm>
            <a:custGeom>
              <a:rect b="b" l="l" r="r" t="t"/>
              <a:pathLst>
                <a:path extrusionOk="0" h="974725" w="1126489">
                  <a:moveTo>
                    <a:pt x="182501" y="843370"/>
                  </a:moveTo>
                  <a:lnTo>
                    <a:pt x="226383" y="864417"/>
                  </a:lnTo>
                  <a:lnTo>
                    <a:pt x="271079" y="883652"/>
                  </a:lnTo>
                  <a:lnTo>
                    <a:pt x="316525" y="901066"/>
                  </a:lnTo>
                  <a:lnTo>
                    <a:pt x="362657" y="916651"/>
                  </a:lnTo>
                  <a:lnTo>
                    <a:pt x="409410" y="930399"/>
                  </a:lnTo>
                  <a:lnTo>
                    <a:pt x="456719" y="942300"/>
                  </a:lnTo>
                  <a:lnTo>
                    <a:pt x="504519" y="952346"/>
                  </a:lnTo>
                  <a:lnTo>
                    <a:pt x="552746" y="960528"/>
                  </a:lnTo>
                  <a:lnTo>
                    <a:pt x="601335" y="966839"/>
                  </a:lnTo>
                  <a:lnTo>
                    <a:pt x="650221" y="971268"/>
                  </a:lnTo>
                  <a:lnTo>
                    <a:pt x="699340" y="973809"/>
                  </a:lnTo>
                  <a:lnTo>
                    <a:pt x="748628" y="974452"/>
                  </a:lnTo>
                  <a:lnTo>
                    <a:pt x="795805" y="970742"/>
                  </a:lnTo>
                  <a:lnTo>
                    <a:pt x="842051" y="961467"/>
                  </a:lnTo>
                  <a:lnTo>
                    <a:pt x="886901" y="946628"/>
                  </a:lnTo>
                  <a:lnTo>
                    <a:pt x="929888" y="926224"/>
                  </a:lnTo>
                  <a:lnTo>
                    <a:pt x="946396" y="938068"/>
                  </a:lnTo>
                  <a:lnTo>
                    <a:pt x="965115" y="944000"/>
                  </a:lnTo>
                  <a:lnTo>
                    <a:pt x="984533" y="944135"/>
                  </a:lnTo>
                  <a:lnTo>
                    <a:pt x="1003137" y="938590"/>
                  </a:lnTo>
                  <a:lnTo>
                    <a:pt x="1041895" y="915249"/>
                  </a:lnTo>
                  <a:lnTo>
                    <a:pt x="1075765" y="886343"/>
                  </a:lnTo>
                  <a:lnTo>
                    <a:pt x="1104048" y="852336"/>
                  </a:lnTo>
                  <a:lnTo>
                    <a:pt x="1126046" y="813692"/>
                  </a:lnTo>
                  <a:lnTo>
                    <a:pt x="1126046" y="457547"/>
                  </a:lnTo>
                  <a:lnTo>
                    <a:pt x="1120637" y="407227"/>
                  </a:lnTo>
                  <a:lnTo>
                    <a:pt x="1109984" y="358333"/>
                  </a:lnTo>
                  <a:lnTo>
                    <a:pt x="1094322" y="311191"/>
                  </a:lnTo>
                  <a:lnTo>
                    <a:pt x="1073886" y="266121"/>
                  </a:lnTo>
                  <a:lnTo>
                    <a:pt x="1048911" y="223449"/>
                  </a:lnTo>
                  <a:lnTo>
                    <a:pt x="1019632" y="183498"/>
                  </a:lnTo>
                  <a:lnTo>
                    <a:pt x="986285" y="146590"/>
                  </a:lnTo>
                  <a:lnTo>
                    <a:pt x="949104" y="113049"/>
                  </a:lnTo>
                  <a:lnTo>
                    <a:pt x="908325" y="83198"/>
                  </a:lnTo>
                  <a:lnTo>
                    <a:pt x="864182" y="57361"/>
                  </a:lnTo>
                  <a:lnTo>
                    <a:pt x="816911" y="35861"/>
                  </a:lnTo>
                </a:path>
                <a:path extrusionOk="0" h="974725" w="1126489">
                  <a:moveTo>
                    <a:pt x="309135" y="0"/>
                  </a:moveTo>
                  <a:lnTo>
                    <a:pt x="265425" y="20440"/>
                  </a:lnTo>
                  <a:lnTo>
                    <a:pt x="224419" y="44500"/>
                  </a:lnTo>
                  <a:lnTo>
                    <a:pt x="186284" y="71936"/>
                  </a:lnTo>
                  <a:lnTo>
                    <a:pt x="151187" y="102501"/>
                  </a:lnTo>
                  <a:lnTo>
                    <a:pt x="119298" y="135952"/>
                  </a:lnTo>
                  <a:lnTo>
                    <a:pt x="90785" y="172043"/>
                  </a:lnTo>
                  <a:lnTo>
                    <a:pt x="65814" y="210531"/>
                  </a:lnTo>
                  <a:lnTo>
                    <a:pt x="44556" y="251170"/>
                  </a:lnTo>
                  <a:lnTo>
                    <a:pt x="27177" y="293715"/>
                  </a:lnTo>
                  <a:lnTo>
                    <a:pt x="13846" y="337922"/>
                  </a:lnTo>
                  <a:lnTo>
                    <a:pt x="4731" y="383545"/>
                  </a:lnTo>
                  <a:lnTo>
                    <a:pt x="0" y="430341"/>
                  </a:lnTo>
                  <a:lnTo>
                    <a:pt x="1241" y="633146"/>
                  </a:lnTo>
                  <a:lnTo>
                    <a:pt x="18157" y="706261"/>
                  </a:lnTo>
                  <a:lnTo>
                    <a:pt x="65799" y="765464"/>
                  </a:lnTo>
                  <a:lnTo>
                    <a:pt x="101182" y="782776"/>
                  </a:lnTo>
                  <a:lnTo>
                    <a:pt x="120969" y="783201"/>
                  </a:lnTo>
                  <a:lnTo>
                    <a:pt x="140290" y="777830"/>
                  </a:lnTo>
                  <a:lnTo>
                    <a:pt x="144441" y="797635"/>
                  </a:lnTo>
                  <a:lnTo>
                    <a:pt x="153015" y="815701"/>
                  </a:lnTo>
                  <a:lnTo>
                    <a:pt x="165779" y="831217"/>
                  </a:lnTo>
                  <a:lnTo>
                    <a:pt x="182501" y="843370"/>
                  </a:lnTo>
                </a:path>
              </a:pathLst>
            </a:custGeom>
            <a:noFill/>
            <a:ln cap="flat" cmpd="sng" w="18575">
              <a:solidFill>
                <a:srgbClr val="3737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3" name="Google Shape;1103;p82"/>
            <p:cNvSpPr/>
            <p:nvPr/>
          </p:nvSpPr>
          <p:spPr>
            <a:xfrm>
              <a:off x="1715147" y="3352965"/>
              <a:ext cx="655523" cy="652931"/>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4" name="Google Shape;1104;p82"/>
            <p:cNvSpPr/>
            <p:nvPr/>
          </p:nvSpPr>
          <p:spPr>
            <a:xfrm>
              <a:off x="1582403" y="3339360"/>
              <a:ext cx="815975" cy="1448435"/>
            </a:xfrm>
            <a:custGeom>
              <a:rect b="b" l="l" r="r" t="t"/>
              <a:pathLst>
                <a:path extrusionOk="0" h="1448435" w="815975">
                  <a:moveTo>
                    <a:pt x="787021" y="326466"/>
                  </a:moveTo>
                  <a:lnTo>
                    <a:pt x="783383" y="278168"/>
                  </a:lnTo>
                  <a:lnTo>
                    <a:pt x="772817" y="232089"/>
                  </a:lnTo>
                  <a:lnTo>
                    <a:pt x="755843" y="188730"/>
                  </a:lnTo>
                  <a:lnTo>
                    <a:pt x="732981" y="148594"/>
                  </a:lnTo>
                  <a:lnTo>
                    <a:pt x="704752" y="112181"/>
                  </a:lnTo>
                  <a:lnTo>
                    <a:pt x="671676" y="79994"/>
                  </a:lnTo>
                  <a:lnTo>
                    <a:pt x="634274" y="52534"/>
                  </a:lnTo>
                  <a:lnTo>
                    <a:pt x="593066" y="30303"/>
                  </a:lnTo>
                  <a:lnTo>
                    <a:pt x="548574" y="13802"/>
                  </a:lnTo>
                  <a:lnTo>
                    <a:pt x="501316" y="3534"/>
                  </a:lnTo>
                  <a:lnTo>
                    <a:pt x="451815" y="0"/>
                  </a:lnTo>
                </a:path>
                <a:path extrusionOk="0" h="1448435" w="815975">
                  <a:moveTo>
                    <a:pt x="451815" y="0"/>
                  </a:moveTo>
                  <a:lnTo>
                    <a:pt x="402342" y="3534"/>
                  </a:lnTo>
                  <a:lnTo>
                    <a:pt x="355164" y="13802"/>
                  </a:lnTo>
                  <a:lnTo>
                    <a:pt x="310789" y="30303"/>
                  </a:lnTo>
                  <a:lnTo>
                    <a:pt x="269728" y="52534"/>
                  </a:lnTo>
                  <a:lnTo>
                    <a:pt x="232490" y="79994"/>
                  </a:lnTo>
                  <a:lnTo>
                    <a:pt x="199583" y="112181"/>
                  </a:lnTo>
                  <a:lnTo>
                    <a:pt x="171517" y="148594"/>
                  </a:lnTo>
                  <a:lnTo>
                    <a:pt x="148801" y="188730"/>
                  </a:lnTo>
                  <a:lnTo>
                    <a:pt x="131945" y="232089"/>
                  </a:lnTo>
                  <a:lnTo>
                    <a:pt x="121458" y="278168"/>
                  </a:lnTo>
                  <a:lnTo>
                    <a:pt x="117849" y="326466"/>
                  </a:lnTo>
                </a:path>
                <a:path extrusionOk="0" h="1448435" w="815975">
                  <a:moveTo>
                    <a:pt x="117849" y="326466"/>
                  </a:moveTo>
                  <a:lnTo>
                    <a:pt x="121458" y="374763"/>
                  </a:lnTo>
                  <a:lnTo>
                    <a:pt x="131945" y="420842"/>
                  </a:lnTo>
                  <a:lnTo>
                    <a:pt x="148801" y="464201"/>
                  </a:lnTo>
                  <a:lnTo>
                    <a:pt x="171517" y="504337"/>
                  </a:lnTo>
                  <a:lnTo>
                    <a:pt x="199583" y="540750"/>
                  </a:lnTo>
                  <a:lnTo>
                    <a:pt x="232490" y="572937"/>
                  </a:lnTo>
                  <a:lnTo>
                    <a:pt x="269728" y="600398"/>
                  </a:lnTo>
                  <a:lnTo>
                    <a:pt x="310789" y="622629"/>
                  </a:lnTo>
                  <a:lnTo>
                    <a:pt x="355164" y="639129"/>
                  </a:lnTo>
                  <a:lnTo>
                    <a:pt x="402342" y="649398"/>
                  </a:lnTo>
                  <a:lnTo>
                    <a:pt x="451815" y="652932"/>
                  </a:lnTo>
                </a:path>
                <a:path extrusionOk="0" h="1448435" w="815975">
                  <a:moveTo>
                    <a:pt x="451815" y="652932"/>
                  </a:moveTo>
                  <a:lnTo>
                    <a:pt x="501316" y="649398"/>
                  </a:lnTo>
                  <a:lnTo>
                    <a:pt x="548574" y="639129"/>
                  </a:lnTo>
                  <a:lnTo>
                    <a:pt x="593066" y="622629"/>
                  </a:lnTo>
                  <a:lnTo>
                    <a:pt x="634274" y="600398"/>
                  </a:lnTo>
                  <a:lnTo>
                    <a:pt x="671676" y="572937"/>
                  </a:lnTo>
                  <a:lnTo>
                    <a:pt x="704752" y="540750"/>
                  </a:lnTo>
                  <a:lnTo>
                    <a:pt x="732981" y="504337"/>
                  </a:lnTo>
                  <a:lnTo>
                    <a:pt x="755843" y="464201"/>
                  </a:lnTo>
                  <a:lnTo>
                    <a:pt x="772817" y="420842"/>
                  </a:lnTo>
                  <a:lnTo>
                    <a:pt x="783383" y="374763"/>
                  </a:lnTo>
                  <a:lnTo>
                    <a:pt x="787021" y="326466"/>
                  </a:lnTo>
                </a:path>
                <a:path extrusionOk="0" h="1448435" w="815975">
                  <a:moveTo>
                    <a:pt x="14804" y="1299681"/>
                  </a:moveTo>
                  <a:lnTo>
                    <a:pt x="7243" y="1250343"/>
                  </a:lnTo>
                  <a:lnTo>
                    <a:pt x="2312" y="1201107"/>
                  </a:lnTo>
                  <a:lnTo>
                    <a:pt x="0" y="1152029"/>
                  </a:lnTo>
                  <a:lnTo>
                    <a:pt x="291" y="1103167"/>
                  </a:lnTo>
                  <a:lnTo>
                    <a:pt x="3172" y="1054579"/>
                  </a:lnTo>
                  <a:lnTo>
                    <a:pt x="8630" y="1006321"/>
                  </a:lnTo>
                  <a:lnTo>
                    <a:pt x="16652" y="958453"/>
                  </a:lnTo>
                  <a:lnTo>
                    <a:pt x="27223" y="911030"/>
                  </a:lnTo>
                  <a:lnTo>
                    <a:pt x="40330" y="864110"/>
                  </a:lnTo>
                  <a:lnTo>
                    <a:pt x="55960" y="817750"/>
                  </a:lnTo>
                  <a:lnTo>
                    <a:pt x="74099" y="772009"/>
                  </a:lnTo>
                  <a:lnTo>
                    <a:pt x="94733" y="726943"/>
                  </a:lnTo>
                  <a:lnTo>
                    <a:pt x="117849" y="682611"/>
                  </a:lnTo>
                </a:path>
                <a:path extrusionOk="0" h="1448435" w="815975">
                  <a:moveTo>
                    <a:pt x="804402" y="1448075"/>
                  </a:moveTo>
                  <a:lnTo>
                    <a:pt x="809405" y="1397545"/>
                  </a:lnTo>
                  <a:lnTo>
                    <a:pt x="812953" y="1346992"/>
                  </a:lnTo>
                  <a:lnTo>
                    <a:pt x="815047" y="1296436"/>
                  </a:lnTo>
                  <a:lnTo>
                    <a:pt x="815686" y="1245896"/>
                  </a:lnTo>
                  <a:lnTo>
                    <a:pt x="814871" y="1195393"/>
                  </a:lnTo>
                  <a:lnTo>
                    <a:pt x="812601" y="1144948"/>
                  </a:lnTo>
                  <a:lnTo>
                    <a:pt x="808876" y="1094581"/>
                  </a:lnTo>
                  <a:lnTo>
                    <a:pt x="803697" y="1044311"/>
                  </a:lnTo>
                  <a:lnTo>
                    <a:pt x="797063" y="994160"/>
                  </a:lnTo>
                  <a:lnTo>
                    <a:pt x="788975" y="944147"/>
                  </a:lnTo>
                  <a:lnTo>
                    <a:pt x="779433" y="894293"/>
                  </a:lnTo>
                  <a:lnTo>
                    <a:pt x="768435" y="844618"/>
                  </a:lnTo>
                  <a:lnTo>
                    <a:pt x="755984" y="795142"/>
                  </a:lnTo>
                </a:path>
                <a:path extrusionOk="0" h="1448435" w="815975">
                  <a:moveTo>
                    <a:pt x="184891" y="516904"/>
                  </a:moveTo>
                  <a:lnTo>
                    <a:pt x="217368" y="553467"/>
                  </a:lnTo>
                  <a:lnTo>
                    <a:pt x="254048" y="584176"/>
                  </a:lnTo>
                  <a:lnTo>
                    <a:pt x="294209" y="608942"/>
                  </a:lnTo>
                  <a:lnTo>
                    <a:pt x="337129" y="627677"/>
                  </a:lnTo>
                  <a:lnTo>
                    <a:pt x="382086" y="640292"/>
                  </a:lnTo>
                  <a:lnTo>
                    <a:pt x="428358" y="646696"/>
                  </a:lnTo>
                  <a:lnTo>
                    <a:pt x="475224" y="646801"/>
                  </a:lnTo>
                  <a:lnTo>
                    <a:pt x="521961" y="640517"/>
                  </a:lnTo>
                  <a:lnTo>
                    <a:pt x="567847" y="627756"/>
                  </a:lnTo>
                  <a:lnTo>
                    <a:pt x="612161" y="608429"/>
                  </a:lnTo>
                  <a:lnTo>
                    <a:pt x="654180" y="582445"/>
                  </a:lnTo>
                </a:path>
                <a:path extrusionOk="0" h="1448435" w="815975">
                  <a:moveTo>
                    <a:pt x="654180" y="582445"/>
                  </a:moveTo>
                  <a:lnTo>
                    <a:pt x="663472" y="575006"/>
                  </a:lnTo>
                  <a:lnTo>
                    <a:pt x="672647" y="567451"/>
                  </a:lnTo>
                  <a:lnTo>
                    <a:pt x="681590" y="559664"/>
                  </a:lnTo>
                  <a:lnTo>
                    <a:pt x="690184" y="551529"/>
                  </a:lnTo>
                </a:path>
              </a:pathLst>
            </a:custGeom>
            <a:noFill/>
            <a:ln cap="flat" cmpd="sng" w="18575">
              <a:solidFill>
                <a:srgbClr val="55555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5" name="Google Shape;1105;p82"/>
            <p:cNvSpPr/>
            <p:nvPr/>
          </p:nvSpPr>
          <p:spPr>
            <a:xfrm>
              <a:off x="1456917" y="3340374"/>
              <a:ext cx="1126490" cy="1495425"/>
            </a:xfrm>
            <a:custGeom>
              <a:rect b="b" l="l" r="r" t="t"/>
              <a:pathLst>
                <a:path extrusionOk="0" h="1495425" w="1126489">
                  <a:moveTo>
                    <a:pt x="309135" y="520837"/>
                  </a:moveTo>
                  <a:lnTo>
                    <a:pt x="265971" y="541561"/>
                  </a:lnTo>
                  <a:lnTo>
                    <a:pt x="225367" y="565859"/>
                  </a:lnTo>
                  <a:lnTo>
                    <a:pt x="187506" y="593488"/>
                  </a:lnTo>
                  <a:lnTo>
                    <a:pt x="152567" y="624208"/>
                  </a:lnTo>
                  <a:lnTo>
                    <a:pt x="120732" y="657780"/>
                  </a:lnTo>
                  <a:lnTo>
                    <a:pt x="92181" y="693963"/>
                  </a:lnTo>
                  <a:lnTo>
                    <a:pt x="67097" y="732515"/>
                  </a:lnTo>
                  <a:lnTo>
                    <a:pt x="45659" y="773198"/>
                  </a:lnTo>
                  <a:lnTo>
                    <a:pt x="28050" y="815769"/>
                  </a:lnTo>
                  <a:lnTo>
                    <a:pt x="14449" y="859990"/>
                  </a:lnTo>
                  <a:lnTo>
                    <a:pt x="5039" y="905618"/>
                  </a:lnTo>
                  <a:lnTo>
                    <a:pt x="0" y="952415"/>
                  </a:lnTo>
                  <a:lnTo>
                    <a:pt x="1241" y="1153983"/>
                  </a:lnTo>
                  <a:lnTo>
                    <a:pt x="18157" y="1227098"/>
                  </a:lnTo>
                  <a:lnTo>
                    <a:pt x="65799" y="1286301"/>
                  </a:lnTo>
                  <a:lnTo>
                    <a:pt x="101182" y="1303613"/>
                  </a:lnTo>
                  <a:lnTo>
                    <a:pt x="120969" y="1304039"/>
                  </a:lnTo>
                  <a:lnTo>
                    <a:pt x="140290" y="1298667"/>
                  </a:lnTo>
                  <a:lnTo>
                    <a:pt x="144441" y="1318472"/>
                  </a:lnTo>
                  <a:lnTo>
                    <a:pt x="165779" y="1352054"/>
                  </a:lnTo>
                  <a:lnTo>
                    <a:pt x="226383" y="1385254"/>
                  </a:lnTo>
                  <a:lnTo>
                    <a:pt x="271079" y="1404489"/>
                  </a:lnTo>
                  <a:lnTo>
                    <a:pt x="316525" y="1421903"/>
                  </a:lnTo>
                  <a:lnTo>
                    <a:pt x="362657" y="1437488"/>
                  </a:lnTo>
                  <a:lnTo>
                    <a:pt x="409410" y="1451236"/>
                  </a:lnTo>
                  <a:lnTo>
                    <a:pt x="456719" y="1463137"/>
                  </a:lnTo>
                  <a:lnTo>
                    <a:pt x="504519" y="1473183"/>
                  </a:lnTo>
                  <a:lnTo>
                    <a:pt x="552746" y="1481365"/>
                  </a:lnTo>
                  <a:lnTo>
                    <a:pt x="601335" y="1487676"/>
                  </a:lnTo>
                  <a:lnTo>
                    <a:pt x="650221" y="1492106"/>
                  </a:lnTo>
                  <a:lnTo>
                    <a:pt x="699340" y="1494646"/>
                  </a:lnTo>
                  <a:lnTo>
                    <a:pt x="748628" y="1495289"/>
                  </a:lnTo>
                  <a:lnTo>
                    <a:pt x="795805" y="1491579"/>
                  </a:lnTo>
                  <a:lnTo>
                    <a:pt x="842051" y="1482304"/>
                  </a:lnTo>
                  <a:lnTo>
                    <a:pt x="886901" y="1467465"/>
                  </a:lnTo>
                  <a:lnTo>
                    <a:pt x="929888" y="1447061"/>
                  </a:lnTo>
                  <a:lnTo>
                    <a:pt x="946396" y="1458905"/>
                  </a:lnTo>
                  <a:lnTo>
                    <a:pt x="965115" y="1464837"/>
                  </a:lnTo>
                  <a:lnTo>
                    <a:pt x="984533" y="1464972"/>
                  </a:lnTo>
                  <a:lnTo>
                    <a:pt x="1003137" y="1459427"/>
                  </a:lnTo>
                  <a:lnTo>
                    <a:pt x="1041895" y="1436086"/>
                  </a:lnTo>
                  <a:lnTo>
                    <a:pt x="1075765" y="1407180"/>
                  </a:lnTo>
                  <a:lnTo>
                    <a:pt x="1104048" y="1373173"/>
                  </a:lnTo>
                  <a:lnTo>
                    <a:pt x="1126046" y="1334529"/>
                  </a:lnTo>
                  <a:lnTo>
                    <a:pt x="1126046" y="1011773"/>
                  </a:lnTo>
                  <a:lnTo>
                    <a:pt x="1124658" y="962152"/>
                  </a:lnTo>
                  <a:lnTo>
                    <a:pt x="1118148" y="913656"/>
                  </a:lnTo>
                  <a:lnTo>
                    <a:pt x="1106725" y="866586"/>
                  </a:lnTo>
                  <a:lnTo>
                    <a:pt x="1090594" y="821242"/>
                  </a:lnTo>
                  <a:lnTo>
                    <a:pt x="1069962" y="777925"/>
                  </a:lnTo>
                  <a:lnTo>
                    <a:pt x="1045037" y="736935"/>
                  </a:lnTo>
                  <a:lnTo>
                    <a:pt x="1016026" y="698573"/>
                  </a:lnTo>
                  <a:lnTo>
                    <a:pt x="983135" y="663139"/>
                  </a:lnTo>
                  <a:lnTo>
                    <a:pt x="946570" y="630934"/>
                  </a:lnTo>
                  <a:lnTo>
                    <a:pt x="906540" y="602259"/>
                  </a:lnTo>
                  <a:lnTo>
                    <a:pt x="863252" y="577413"/>
                  </a:lnTo>
                  <a:lnTo>
                    <a:pt x="816911" y="556698"/>
                  </a:lnTo>
                  <a:lnTo>
                    <a:pt x="814428" y="556698"/>
                  </a:lnTo>
                  <a:lnTo>
                    <a:pt x="846747" y="519810"/>
                  </a:lnTo>
                  <a:lnTo>
                    <a:pt x="872597" y="479766"/>
                  </a:lnTo>
                  <a:lnTo>
                    <a:pt x="891971" y="437276"/>
                  </a:lnTo>
                  <a:lnTo>
                    <a:pt x="904865" y="393045"/>
                  </a:lnTo>
                  <a:lnTo>
                    <a:pt x="911272" y="347784"/>
                  </a:lnTo>
                  <a:lnTo>
                    <a:pt x="911187" y="302199"/>
                  </a:lnTo>
                  <a:lnTo>
                    <a:pt x="904604" y="256999"/>
                  </a:lnTo>
                  <a:lnTo>
                    <a:pt x="891519" y="212892"/>
                  </a:lnTo>
                  <a:lnTo>
                    <a:pt x="871924" y="170585"/>
                  </a:lnTo>
                  <a:lnTo>
                    <a:pt x="845815" y="130787"/>
                  </a:lnTo>
                  <a:lnTo>
                    <a:pt x="813186" y="94205"/>
                  </a:lnTo>
                  <a:lnTo>
                    <a:pt x="775725" y="62654"/>
                  </a:lnTo>
                  <a:lnTo>
                    <a:pt x="734940" y="37469"/>
                  </a:lnTo>
                  <a:lnTo>
                    <a:pt x="691570" y="18639"/>
                  </a:lnTo>
                  <a:lnTo>
                    <a:pt x="646352" y="6153"/>
                  </a:lnTo>
                  <a:lnTo>
                    <a:pt x="600027" y="0"/>
                  </a:lnTo>
                  <a:lnTo>
                    <a:pt x="553332" y="167"/>
                  </a:lnTo>
                  <a:lnTo>
                    <a:pt x="507006" y="6646"/>
                  </a:lnTo>
                  <a:lnTo>
                    <a:pt x="461789" y="19423"/>
                  </a:lnTo>
                  <a:lnTo>
                    <a:pt x="418418" y="38489"/>
                  </a:lnTo>
                  <a:lnTo>
                    <a:pt x="377633" y="63832"/>
                  </a:lnTo>
                  <a:lnTo>
                    <a:pt x="340172" y="95440"/>
                  </a:lnTo>
                  <a:lnTo>
                    <a:pt x="307961" y="131792"/>
                  </a:lnTo>
                  <a:lnTo>
                    <a:pt x="282119" y="171379"/>
                  </a:lnTo>
                  <a:lnTo>
                    <a:pt x="262684" y="213503"/>
                  </a:lnTo>
                  <a:lnTo>
                    <a:pt x="249691" y="257467"/>
                  </a:lnTo>
                  <a:lnTo>
                    <a:pt x="243180" y="302574"/>
                  </a:lnTo>
                  <a:lnTo>
                    <a:pt x="243186" y="348126"/>
                  </a:lnTo>
                  <a:lnTo>
                    <a:pt x="249747" y="393426"/>
                  </a:lnTo>
                  <a:lnTo>
                    <a:pt x="262901" y="437776"/>
                  </a:lnTo>
                  <a:lnTo>
                    <a:pt x="282684" y="480479"/>
                  </a:lnTo>
                  <a:lnTo>
                    <a:pt x="309135" y="520837"/>
                  </a:lnTo>
                  <a:close/>
                </a:path>
              </a:pathLst>
            </a:custGeom>
            <a:noFill/>
            <a:ln cap="flat" cmpd="sng" w="533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6" name="Google Shape;1106;p82"/>
            <p:cNvSpPr/>
            <p:nvPr/>
          </p:nvSpPr>
          <p:spPr>
            <a:xfrm>
              <a:off x="8548395" y="3689324"/>
              <a:ext cx="794575" cy="126629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7" name="Google Shape;1107;p82"/>
            <p:cNvSpPr/>
            <p:nvPr/>
          </p:nvSpPr>
          <p:spPr>
            <a:xfrm>
              <a:off x="8538469" y="3689322"/>
              <a:ext cx="801370" cy="1250315"/>
            </a:xfrm>
            <a:custGeom>
              <a:rect b="b" l="l" r="r" t="t"/>
              <a:pathLst>
                <a:path extrusionOk="0" h="1250314" w="801370">
                  <a:moveTo>
                    <a:pt x="0" y="1250216"/>
                  </a:moveTo>
                  <a:lnTo>
                    <a:pt x="0" y="460020"/>
                  </a:lnTo>
                  <a:lnTo>
                    <a:pt x="800771" y="0"/>
                  </a:lnTo>
                  <a:lnTo>
                    <a:pt x="800771" y="790196"/>
                  </a:lnTo>
                  <a:lnTo>
                    <a:pt x="0" y="125021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8" name="Google Shape;1108;p82"/>
            <p:cNvSpPr/>
            <p:nvPr/>
          </p:nvSpPr>
          <p:spPr>
            <a:xfrm>
              <a:off x="8538469" y="3689322"/>
              <a:ext cx="801370" cy="1250315"/>
            </a:xfrm>
            <a:custGeom>
              <a:rect b="b" l="l" r="r" t="t"/>
              <a:pathLst>
                <a:path extrusionOk="0" h="1250314" w="801370">
                  <a:moveTo>
                    <a:pt x="0" y="1250216"/>
                  </a:moveTo>
                  <a:lnTo>
                    <a:pt x="800771" y="790196"/>
                  </a:lnTo>
                  <a:lnTo>
                    <a:pt x="800771" y="0"/>
                  </a:lnTo>
                  <a:lnTo>
                    <a:pt x="0" y="460020"/>
                  </a:lnTo>
                  <a:lnTo>
                    <a:pt x="0" y="1250216"/>
                  </a:lnTo>
                  <a:close/>
                </a:path>
              </a:pathLst>
            </a:custGeom>
            <a:noFill/>
            <a:ln cap="flat" cmpd="sng" w="186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9" name="Google Shape;1109;p82"/>
            <p:cNvSpPr/>
            <p:nvPr/>
          </p:nvSpPr>
          <p:spPr>
            <a:xfrm>
              <a:off x="7614793" y="3629964"/>
              <a:ext cx="933602" cy="132565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0" name="Google Shape;1110;p82"/>
            <p:cNvSpPr/>
            <p:nvPr/>
          </p:nvSpPr>
          <p:spPr>
            <a:xfrm>
              <a:off x="7604856" y="3612651"/>
              <a:ext cx="934085" cy="1327150"/>
            </a:xfrm>
            <a:custGeom>
              <a:rect b="b" l="l" r="r" t="t"/>
              <a:pathLst>
                <a:path extrusionOk="0" h="1327150" w="934084">
                  <a:moveTo>
                    <a:pt x="933612" y="1326887"/>
                  </a:moveTo>
                  <a:lnTo>
                    <a:pt x="0" y="790196"/>
                  </a:lnTo>
                  <a:lnTo>
                    <a:pt x="0" y="0"/>
                  </a:lnTo>
                  <a:lnTo>
                    <a:pt x="933612" y="536690"/>
                  </a:lnTo>
                  <a:lnTo>
                    <a:pt x="933612" y="132688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1" name="Google Shape;1111;p82"/>
            <p:cNvSpPr/>
            <p:nvPr/>
          </p:nvSpPr>
          <p:spPr>
            <a:xfrm>
              <a:off x="7604856" y="3612651"/>
              <a:ext cx="934085" cy="1327150"/>
            </a:xfrm>
            <a:custGeom>
              <a:rect b="b" l="l" r="r" t="t"/>
              <a:pathLst>
                <a:path extrusionOk="0" h="1327150" w="934084">
                  <a:moveTo>
                    <a:pt x="0" y="790196"/>
                  </a:moveTo>
                  <a:lnTo>
                    <a:pt x="933612" y="1326887"/>
                  </a:lnTo>
                  <a:lnTo>
                    <a:pt x="933612" y="536690"/>
                  </a:lnTo>
                  <a:lnTo>
                    <a:pt x="0" y="0"/>
                  </a:lnTo>
                  <a:lnTo>
                    <a:pt x="0" y="790196"/>
                  </a:lnTo>
                  <a:close/>
                </a:path>
              </a:pathLst>
            </a:custGeom>
            <a:noFill/>
            <a:ln cap="flat" cmpd="sng" w="1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2" name="Google Shape;1112;p82"/>
            <p:cNvSpPr/>
            <p:nvPr/>
          </p:nvSpPr>
          <p:spPr>
            <a:xfrm>
              <a:off x="7602059" y="4411507"/>
              <a:ext cx="226930" cy="79141"/>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3" name="Google Shape;1113;p82"/>
            <p:cNvSpPr/>
            <p:nvPr/>
          </p:nvSpPr>
          <p:spPr>
            <a:xfrm>
              <a:off x="7577898" y="4480756"/>
              <a:ext cx="276225" cy="20320"/>
            </a:xfrm>
            <a:custGeom>
              <a:rect b="b" l="l" r="r" t="t"/>
              <a:pathLst>
                <a:path extrusionOk="0" h="20320" w="276225">
                  <a:moveTo>
                    <a:pt x="276198" y="19785"/>
                  </a:moveTo>
                  <a:lnTo>
                    <a:pt x="0" y="19785"/>
                  </a:lnTo>
                  <a:lnTo>
                    <a:pt x="34054" y="0"/>
                  </a:lnTo>
                  <a:lnTo>
                    <a:pt x="241198" y="0"/>
                  </a:lnTo>
                  <a:lnTo>
                    <a:pt x="276198" y="19785"/>
                  </a:lnTo>
                  <a:close/>
                </a:path>
              </a:pathLst>
            </a:custGeom>
            <a:solidFill>
              <a:srgbClr val="E4E4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4" name="Google Shape;1114;p82"/>
            <p:cNvSpPr/>
            <p:nvPr/>
          </p:nvSpPr>
          <p:spPr>
            <a:xfrm>
              <a:off x="7577898" y="4480756"/>
              <a:ext cx="276225" cy="20320"/>
            </a:xfrm>
            <a:custGeom>
              <a:rect b="b" l="l" r="r" t="t"/>
              <a:pathLst>
                <a:path extrusionOk="0" h="20320" w="276225">
                  <a:moveTo>
                    <a:pt x="34054" y="0"/>
                  </a:moveTo>
                  <a:lnTo>
                    <a:pt x="0" y="19785"/>
                  </a:lnTo>
                  <a:lnTo>
                    <a:pt x="276198" y="19785"/>
                  </a:lnTo>
                  <a:lnTo>
                    <a:pt x="241198" y="0"/>
                  </a:lnTo>
                  <a:lnTo>
                    <a:pt x="34054"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5" name="Google Shape;1115;p82"/>
            <p:cNvSpPr/>
            <p:nvPr/>
          </p:nvSpPr>
          <p:spPr>
            <a:xfrm>
              <a:off x="7543844" y="4500542"/>
              <a:ext cx="345440" cy="20320"/>
            </a:xfrm>
            <a:custGeom>
              <a:rect b="b" l="l" r="r" t="t"/>
              <a:pathLst>
                <a:path extrusionOk="0" h="20320" w="345440">
                  <a:moveTo>
                    <a:pt x="345251" y="19785"/>
                  </a:moveTo>
                  <a:lnTo>
                    <a:pt x="0" y="19785"/>
                  </a:lnTo>
                  <a:lnTo>
                    <a:pt x="34054" y="0"/>
                  </a:lnTo>
                  <a:lnTo>
                    <a:pt x="310252" y="0"/>
                  </a:lnTo>
                  <a:lnTo>
                    <a:pt x="345251" y="19785"/>
                  </a:lnTo>
                  <a:close/>
                </a:path>
              </a:pathLst>
            </a:custGeom>
            <a:solidFill>
              <a:srgbClr val="E5E5E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6" name="Google Shape;1116;p82"/>
            <p:cNvSpPr/>
            <p:nvPr/>
          </p:nvSpPr>
          <p:spPr>
            <a:xfrm>
              <a:off x="7543844" y="4500542"/>
              <a:ext cx="345440" cy="20320"/>
            </a:xfrm>
            <a:custGeom>
              <a:rect b="b" l="l" r="r" t="t"/>
              <a:pathLst>
                <a:path extrusionOk="0" h="20320" w="345440">
                  <a:moveTo>
                    <a:pt x="34054" y="0"/>
                  </a:moveTo>
                  <a:lnTo>
                    <a:pt x="0" y="19785"/>
                  </a:lnTo>
                  <a:lnTo>
                    <a:pt x="345251" y="19785"/>
                  </a:lnTo>
                  <a:lnTo>
                    <a:pt x="310252" y="0"/>
                  </a:lnTo>
                  <a:lnTo>
                    <a:pt x="34054"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7" name="Google Shape;1117;p82"/>
            <p:cNvSpPr/>
            <p:nvPr/>
          </p:nvSpPr>
          <p:spPr>
            <a:xfrm>
              <a:off x="7509790" y="4520327"/>
              <a:ext cx="414655" cy="20320"/>
            </a:xfrm>
            <a:custGeom>
              <a:rect b="b" l="l" r="r" t="t"/>
              <a:pathLst>
                <a:path extrusionOk="0" h="20320" w="414654">
                  <a:moveTo>
                    <a:pt x="414305" y="19785"/>
                  </a:moveTo>
                  <a:lnTo>
                    <a:pt x="0" y="19785"/>
                  </a:lnTo>
                  <a:lnTo>
                    <a:pt x="34054" y="0"/>
                  </a:lnTo>
                  <a:lnTo>
                    <a:pt x="379305" y="0"/>
                  </a:lnTo>
                  <a:lnTo>
                    <a:pt x="414305" y="19785"/>
                  </a:lnTo>
                  <a:close/>
                </a:path>
              </a:pathLst>
            </a:custGeom>
            <a:solidFill>
              <a:srgbClr val="E6E6E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8" name="Google Shape;1118;p82"/>
            <p:cNvSpPr/>
            <p:nvPr/>
          </p:nvSpPr>
          <p:spPr>
            <a:xfrm>
              <a:off x="7509790" y="4520327"/>
              <a:ext cx="414655" cy="20320"/>
            </a:xfrm>
            <a:custGeom>
              <a:rect b="b" l="l" r="r" t="t"/>
              <a:pathLst>
                <a:path extrusionOk="0" h="20320" w="414654">
                  <a:moveTo>
                    <a:pt x="34054" y="0"/>
                  </a:moveTo>
                  <a:lnTo>
                    <a:pt x="0" y="19785"/>
                  </a:lnTo>
                  <a:lnTo>
                    <a:pt x="414305" y="19785"/>
                  </a:lnTo>
                  <a:lnTo>
                    <a:pt x="379306" y="0"/>
                  </a:lnTo>
                  <a:lnTo>
                    <a:pt x="34054"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9" name="Google Shape;1119;p82"/>
            <p:cNvSpPr/>
            <p:nvPr/>
          </p:nvSpPr>
          <p:spPr>
            <a:xfrm>
              <a:off x="7475740" y="4540113"/>
              <a:ext cx="483870" cy="20320"/>
            </a:xfrm>
            <a:custGeom>
              <a:rect b="b" l="l" r="r" t="t"/>
              <a:pathLst>
                <a:path extrusionOk="0" h="20320" w="483870">
                  <a:moveTo>
                    <a:pt x="483354" y="19785"/>
                  </a:moveTo>
                  <a:lnTo>
                    <a:pt x="0" y="19783"/>
                  </a:lnTo>
                  <a:lnTo>
                    <a:pt x="34049" y="0"/>
                  </a:lnTo>
                  <a:lnTo>
                    <a:pt x="448355" y="0"/>
                  </a:lnTo>
                  <a:lnTo>
                    <a:pt x="483354" y="19785"/>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0" name="Google Shape;1120;p82"/>
            <p:cNvSpPr/>
            <p:nvPr/>
          </p:nvSpPr>
          <p:spPr>
            <a:xfrm>
              <a:off x="7475740" y="4540113"/>
              <a:ext cx="483870" cy="20320"/>
            </a:xfrm>
            <a:custGeom>
              <a:rect b="b" l="l" r="r" t="t"/>
              <a:pathLst>
                <a:path extrusionOk="0" h="20320" w="483870">
                  <a:moveTo>
                    <a:pt x="34049" y="0"/>
                  </a:moveTo>
                  <a:lnTo>
                    <a:pt x="0" y="19783"/>
                  </a:lnTo>
                  <a:lnTo>
                    <a:pt x="483354" y="19785"/>
                  </a:lnTo>
                  <a:lnTo>
                    <a:pt x="448355" y="0"/>
                  </a:lnTo>
                  <a:lnTo>
                    <a:pt x="34049"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1" name="Google Shape;1121;p82"/>
            <p:cNvSpPr/>
            <p:nvPr/>
          </p:nvSpPr>
          <p:spPr>
            <a:xfrm>
              <a:off x="7475745" y="4559899"/>
              <a:ext cx="518795" cy="20320"/>
            </a:xfrm>
            <a:custGeom>
              <a:rect b="b" l="l" r="r" t="t"/>
              <a:pathLst>
                <a:path extrusionOk="0" h="20320" w="518795">
                  <a:moveTo>
                    <a:pt x="518349" y="19785"/>
                  </a:moveTo>
                  <a:lnTo>
                    <a:pt x="34998" y="19785"/>
                  </a:lnTo>
                  <a:lnTo>
                    <a:pt x="0" y="0"/>
                  </a:lnTo>
                  <a:lnTo>
                    <a:pt x="483350" y="0"/>
                  </a:lnTo>
                  <a:lnTo>
                    <a:pt x="518349" y="19785"/>
                  </a:lnTo>
                  <a:close/>
                </a:path>
              </a:pathLst>
            </a:custGeom>
            <a:solidFill>
              <a:srgbClr val="E8E8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2" name="Google Shape;1122;p82"/>
            <p:cNvSpPr/>
            <p:nvPr/>
          </p:nvSpPr>
          <p:spPr>
            <a:xfrm>
              <a:off x="7475745" y="4559899"/>
              <a:ext cx="518795" cy="20320"/>
            </a:xfrm>
            <a:custGeom>
              <a:rect b="b" l="l" r="r" t="t"/>
              <a:pathLst>
                <a:path extrusionOk="0" h="20320" w="518795">
                  <a:moveTo>
                    <a:pt x="0" y="0"/>
                  </a:moveTo>
                  <a:lnTo>
                    <a:pt x="34998" y="19785"/>
                  </a:lnTo>
                  <a:lnTo>
                    <a:pt x="518349" y="19785"/>
                  </a:lnTo>
                  <a:lnTo>
                    <a:pt x="483350"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3" name="Google Shape;1123;p82"/>
            <p:cNvSpPr/>
            <p:nvPr/>
          </p:nvSpPr>
          <p:spPr>
            <a:xfrm>
              <a:off x="7510743" y="4579685"/>
              <a:ext cx="518795" cy="20320"/>
            </a:xfrm>
            <a:custGeom>
              <a:rect b="b" l="l" r="r" t="t"/>
              <a:pathLst>
                <a:path extrusionOk="0" h="20320" w="518795">
                  <a:moveTo>
                    <a:pt x="518350" y="19785"/>
                  </a:moveTo>
                  <a:lnTo>
                    <a:pt x="34998" y="19785"/>
                  </a:lnTo>
                  <a:lnTo>
                    <a:pt x="0" y="0"/>
                  </a:lnTo>
                  <a:lnTo>
                    <a:pt x="483351" y="0"/>
                  </a:lnTo>
                  <a:lnTo>
                    <a:pt x="518350" y="19785"/>
                  </a:lnTo>
                  <a:close/>
                </a:path>
              </a:pathLst>
            </a:custGeom>
            <a:solidFill>
              <a:srgbClr val="EAEAE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4" name="Google Shape;1124;p82"/>
            <p:cNvSpPr/>
            <p:nvPr/>
          </p:nvSpPr>
          <p:spPr>
            <a:xfrm>
              <a:off x="7510743" y="4579685"/>
              <a:ext cx="518795" cy="20320"/>
            </a:xfrm>
            <a:custGeom>
              <a:rect b="b" l="l" r="r" t="t"/>
              <a:pathLst>
                <a:path extrusionOk="0" h="20320" w="518795">
                  <a:moveTo>
                    <a:pt x="0" y="0"/>
                  </a:moveTo>
                  <a:lnTo>
                    <a:pt x="34998" y="19785"/>
                  </a:lnTo>
                  <a:lnTo>
                    <a:pt x="518350" y="19785"/>
                  </a:lnTo>
                  <a:lnTo>
                    <a:pt x="483351"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5" name="Google Shape;1125;p82"/>
            <p:cNvSpPr/>
            <p:nvPr/>
          </p:nvSpPr>
          <p:spPr>
            <a:xfrm>
              <a:off x="7545742" y="4599471"/>
              <a:ext cx="518795" cy="20320"/>
            </a:xfrm>
            <a:custGeom>
              <a:rect b="b" l="l" r="r" t="t"/>
              <a:pathLst>
                <a:path extrusionOk="0" h="20320" w="518795">
                  <a:moveTo>
                    <a:pt x="518351" y="19785"/>
                  </a:moveTo>
                  <a:lnTo>
                    <a:pt x="34998" y="19785"/>
                  </a:lnTo>
                  <a:lnTo>
                    <a:pt x="0" y="0"/>
                  </a:lnTo>
                  <a:lnTo>
                    <a:pt x="483352" y="0"/>
                  </a:lnTo>
                  <a:lnTo>
                    <a:pt x="518351" y="19785"/>
                  </a:lnTo>
                  <a:close/>
                </a:path>
              </a:pathLst>
            </a:custGeom>
            <a:solidFill>
              <a:srgbClr val="EBEBE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6" name="Google Shape;1126;p82"/>
            <p:cNvSpPr/>
            <p:nvPr/>
          </p:nvSpPr>
          <p:spPr>
            <a:xfrm>
              <a:off x="7545742" y="4599471"/>
              <a:ext cx="518795" cy="20320"/>
            </a:xfrm>
            <a:custGeom>
              <a:rect b="b" l="l" r="r" t="t"/>
              <a:pathLst>
                <a:path extrusionOk="0" h="20320" w="518795">
                  <a:moveTo>
                    <a:pt x="0" y="0"/>
                  </a:moveTo>
                  <a:lnTo>
                    <a:pt x="34998" y="19785"/>
                  </a:lnTo>
                  <a:lnTo>
                    <a:pt x="518351" y="19785"/>
                  </a:lnTo>
                  <a:lnTo>
                    <a:pt x="483352"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7" name="Google Shape;1127;p82"/>
            <p:cNvSpPr/>
            <p:nvPr/>
          </p:nvSpPr>
          <p:spPr>
            <a:xfrm>
              <a:off x="7580740" y="4619257"/>
              <a:ext cx="518795" cy="20320"/>
            </a:xfrm>
            <a:custGeom>
              <a:rect b="b" l="l" r="r" t="t"/>
              <a:pathLst>
                <a:path extrusionOk="0" h="20320" w="518795">
                  <a:moveTo>
                    <a:pt x="518353" y="19785"/>
                  </a:moveTo>
                  <a:lnTo>
                    <a:pt x="34998" y="19785"/>
                  </a:lnTo>
                  <a:lnTo>
                    <a:pt x="0" y="0"/>
                  </a:lnTo>
                  <a:lnTo>
                    <a:pt x="483353" y="0"/>
                  </a:lnTo>
                  <a:lnTo>
                    <a:pt x="518353" y="19785"/>
                  </a:lnTo>
                  <a:close/>
                </a:path>
              </a:pathLst>
            </a:custGeom>
            <a:solidFill>
              <a:srgbClr val="ECECE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8" name="Google Shape;1128;p82"/>
            <p:cNvSpPr/>
            <p:nvPr/>
          </p:nvSpPr>
          <p:spPr>
            <a:xfrm>
              <a:off x="7580740" y="4619257"/>
              <a:ext cx="518795" cy="20320"/>
            </a:xfrm>
            <a:custGeom>
              <a:rect b="b" l="l" r="r" t="t"/>
              <a:pathLst>
                <a:path extrusionOk="0" h="20320" w="518795">
                  <a:moveTo>
                    <a:pt x="0" y="0"/>
                  </a:moveTo>
                  <a:lnTo>
                    <a:pt x="34998" y="19785"/>
                  </a:lnTo>
                  <a:lnTo>
                    <a:pt x="518353" y="19785"/>
                  </a:lnTo>
                  <a:lnTo>
                    <a:pt x="483353"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29" name="Google Shape;1129;p82"/>
            <p:cNvSpPr/>
            <p:nvPr/>
          </p:nvSpPr>
          <p:spPr>
            <a:xfrm>
              <a:off x="7615739" y="4639043"/>
              <a:ext cx="518795" cy="20320"/>
            </a:xfrm>
            <a:custGeom>
              <a:rect b="b" l="l" r="r" t="t"/>
              <a:pathLst>
                <a:path extrusionOk="0" h="20320" w="518795">
                  <a:moveTo>
                    <a:pt x="518354" y="19785"/>
                  </a:moveTo>
                  <a:lnTo>
                    <a:pt x="34998" y="19785"/>
                  </a:lnTo>
                  <a:lnTo>
                    <a:pt x="0" y="0"/>
                  </a:lnTo>
                  <a:lnTo>
                    <a:pt x="483354" y="0"/>
                  </a:lnTo>
                  <a:lnTo>
                    <a:pt x="518354" y="19785"/>
                  </a:lnTo>
                  <a:close/>
                </a:path>
              </a:pathLst>
            </a:custGeom>
            <a:solidFill>
              <a:srgbClr val="EDEDE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0" name="Google Shape;1130;p82"/>
            <p:cNvSpPr/>
            <p:nvPr/>
          </p:nvSpPr>
          <p:spPr>
            <a:xfrm>
              <a:off x="7615739" y="4639043"/>
              <a:ext cx="518795" cy="20320"/>
            </a:xfrm>
            <a:custGeom>
              <a:rect b="b" l="l" r="r" t="t"/>
              <a:pathLst>
                <a:path extrusionOk="0" h="20320" w="518795">
                  <a:moveTo>
                    <a:pt x="0" y="0"/>
                  </a:moveTo>
                  <a:lnTo>
                    <a:pt x="34998" y="19785"/>
                  </a:lnTo>
                  <a:lnTo>
                    <a:pt x="518354" y="19785"/>
                  </a:lnTo>
                  <a:lnTo>
                    <a:pt x="483354"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1" name="Google Shape;1131;p82"/>
            <p:cNvSpPr/>
            <p:nvPr/>
          </p:nvSpPr>
          <p:spPr>
            <a:xfrm>
              <a:off x="7650737" y="4658828"/>
              <a:ext cx="518795" cy="20320"/>
            </a:xfrm>
            <a:custGeom>
              <a:rect b="b" l="l" r="r" t="t"/>
              <a:pathLst>
                <a:path extrusionOk="0" h="20320" w="518795">
                  <a:moveTo>
                    <a:pt x="518355" y="19785"/>
                  </a:moveTo>
                  <a:lnTo>
                    <a:pt x="34998" y="19785"/>
                  </a:lnTo>
                  <a:lnTo>
                    <a:pt x="0" y="0"/>
                  </a:lnTo>
                  <a:lnTo>
                    <a:pt x="483355" y="0"/>
                  </a:lnTo>
                  <a:lnTo>
                    <a:pt x="518355" y="19785"/>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2" name="Google Shape;1132;p82"/>
            <p:cNvSpPr/>
            <p:nvPr/>
          </p:nvSpPr>
          <p:spPr>
            <a:xfrm>
              <a:off x="7650737" y="4658828"/>
              <a:ext cx="518795" cy="20320"/>
            </a:xfrm>
            <a:custGeom>
              <a:rect b="b" l="l" r="r" t="t"/>
              <a:pathLst>
                <a:path extrusionOk="0" h="20320" w="518795">
                  <a:moveTo>
                    <a:pt x="0" y="0"/>
                  </a:moveTo>
                  <a:lnTo>
                    <a:pt x="34998" y="19785"/>
                  </a:lnTo>
                  <a:lnTo>
                    <a:pt x="518355" y="19785"/>
                  </a:lnTo>
                  <a:lnTo>
                    <a:pt x="483355"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3" name="Google Shape;1133;p82"/>
            <p:cNvSpPr/>
            <p:nvPr/>
          </p:nvSpPr>
          <p:spPr>
            <a:xfrm>
              <a:off x="7685736" y="4678614"/>
              <a:ext cx="518795" cy="20320"/>
            </a:xfrm>
            <a:custGeom>
              <a:rect b="b" l="l" r="r" t="t"/>
              <a:pathLst>
                <a:path extrusionOk="0" h="20320" w="518795">
                  <a:moveTo>
                    <a:pt x="518356" y="19785"/>
                  </a:moveTo>
                  <a:lnTo>
                    <a:pt x="34998" y="19785"/>
                  </a:lnTo>
                  <a:lnTo>
                    <a:pt x="0" y="0"/>
                  </a:lnTo>
                  <a:lnTo>
                    <a:pt x="483356" y="0"/>
                  </a:lnTo>
                  <a:lnTo>
                    <a:pt x="518356" y="19785"/>
                  </a:lnTo>
                  <a:close/>
                </a:path>
              </a:pathLst>
            </a:custGeom>
            <a:solidFill>
              <a:srgbClr val="EFEFE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4" name="Google Shape;1134;p82"/>
            <p:cNvSpPr/>
            <p:nvPr/>
          </p:nvSpPr>
          <p:spPr>
            <a:xfrm>
              <a:off x="7685736" y="4678614"/>
              <a:ext cx="518795" cy="20320"/>
            </a:xfrm>
            <a:custGeom>
              <a:rect b="b" l="l" r="r" t="t"/>
              <a:pathLst>
                <a:path extrusionOk="0" h="20320" w="518795">
                  <a:moveTo>
                    <a:pt x="0" y="0"/>
                  </a:moveTo>
                  <a:lnTo>
                    <a:pt x="34998" y="19785"/>
                  </a:lnTo>
                  <a:lnTo>
                    <a:pt x="518356" y="19785"/>
                  </a:lnTo>
                  <a:lnTo>
                    <a:pt x="483356"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5" name="Google Shape;1135;p82"/>
            <p:cNvSpPr/>
            <p:nvPr/>
          </p:nvSpPr>
          <p:spPr>
            <a:xfrm>
              <a:off x="7720734" y="4698400"/>
              <a:ext cx="518795" cy="20320"/>
            </a:xfrm>
            <a:custGeom>
              <a:rect b="b" l="l" r="r" t="t"/>
              <a:pathLst>
                <a:path extrusionOk="0" h="20320" w="518795">
                  <a:moveTo>
                    <a:pt x="518357" y="19785"/>
                  </a:moveTo>
                  <a:lnTo>
                    <a:pt x="34998" y="19785"/>
                  </a:lnTo>
                  <a:lnTo>
                    <a:pt x="0" y="0"/>
                  </a:lnTo>
                  <a:lnTo>
                    <a:pt x="483357" y="0"/>
                  </a:lnTo>
                  <a:lnTo>
                    <a:pt x="518357" y="19785"/>
                  </a:lnTo>
                  <a:close/>
                </a:path>
              </a:pathLst>
            </a:custGeom>
            <a:solidFill>
              <a:srgbClr val="F0F0F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6" name="Google Shape;1136;p82"/>
            <p:cNvSpPr/>
            <p:nvPr/>
          </p:nvSpPr>
          <p:spPr>
            <a:xfrm>
              <a:off x="7720734" y="4698400"/>
              <a:ext cx="518795" cy="20320"/>
            </a:xfrm>
            <a:custGeom>
              <a:rect b="b" l="l" r="r" t="t"/>
              <a:pathLst>
                <a:path extrusionOk="0" h="20320" w="518795">
                  <a:moveTo>
                    <a:pt x="0" y="0"/>
                  </a:moveTo>
                  <a:lnTo>
                    <a:pt x="34998" y="19785"/>
                  </a:lnTo>
                  <a:lnTo>
                    <a:pt x="518357" y="19785"/>
                  </a:lnTo>
                  <a:lnTo>
                    <a:pt x="483357"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7" name="Google Shape;1137;p82"/>
            <p:cNvSpPr/>
            <p:nvPr/>
          </p:nvSpPr>
          <p:spPr>
            <a:xfrm>
              <a:off x="7755732" y="4718186"/>
              <a:ext cx="518795" cy="20320"/>
            </a:xfrm>
            <a:custGeom>
              <a:rect b="b" l="l" r="r" t="t"/>
              <a:pathLst>
                <a:path extrusionOk="0" h="20320" w="518795">
                  <a:moveTo>
                    <a:pt x="518358" y="19785"/>
                  </a:moveTo>
                  <a:lnTo>
                    <a:pt x="34998" y="19785"/>
                  </a:lnTo>
                  <a:lnTo>
                    <a:pt x="0" y="0"/>
                  </a:lnTo>
                  <a:lnTo>
                    <a:pt x="483358" y="0"/>
                  </a:lnTo>
                  <a:lnTo>
                    <a:pt x="518358" y="19785"/>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8" name="Google Shape;1138;p82"/>
            <p:cNvSpPr/>
            <p:nvPr/>
          </p:nvSpPr>
          <p:spPr>
            <a:xfrm>
              <a:off x="7755733" y="4718186"/>
              <a:ext cx="518795" cy="20320"/>
            </a:xfrm>
            <a:custGeom>
              <a:rect b="b" l="l" r="r" t="t"/>
              <a:pathLst>
                <a:path extrusionOk="0" h="20320" w="518795">
                  <a:moveTo>
                    <a:pt x="0" y="0"/>
                  </a:moveTo>
                  <a:lnTo>
                    <a:pt x="34998" y="19785"/>
                  </a:lnTo>
                  <a:lnTo>
                    <a:pt x="518358" y="19785"/>
                  </a:lnTo>
                  <a:lnTo>
                    <a:pt x="483358"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39" name="Google Shape;1139;p82"/>
            <p:cNvSpPr/>
            <p:nvPr/>
          </p:nvSpPr>
          <p:spPr>
            <a:xfrm>
              <a:off x="7790731" y="4737972"/>
              <a:ext cx="518795" cy="20320"/>
            </a:xfrm>
            <a:custGeom>
              <a:rect b="b" l="l" r="r" t="t"/>
              <a:pathLst>
                <a:path extrusionOk="0" h="20320" w="518795">
                  <a:moveTo>
                    <a:pt x="518359" y="19785"/>
                  </a:moveTo>
                  <a:lnTo>
                    <a:pt x="34998" y="19785"/>
                  </a:lnTo>
                  <a:lnTo>
                    <a:pt x="0" y="0"/>
                  </a:lnTo>
                  <a:lnTo>
                    <a:pt x="483359" y="0"/>
                  </a:lnTo>
                  <a:lnTo>
                    <a:pt x="518359" y="19785"/>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0" name="Google Shape;1140;p82"/>
            <p:cNvSpPr/>
            <p:nvPr/>
          </p:nvSpPr>
          <p:spPr>
            <a:xfrm>
              <a:off x="7790731" y="4737972"/>
              <a:ext cx="518795" cy="20320"/>
            </a:xfrm>
            <a:custGeom>
              <a:rect b="b" l="l" r="r" t="t"/>
              <a:pathLst>
                <a:path extrusionOk="0" h="20320" w="518795">
                  <a:moveTo>
                    <a:pt x="0" y="0"/>
                  </a:moveTo>
                  <a:lnTo>
                    <a:pt x="34998" y="19785"/>
                  </a:lnTo>
                  <a:lnTo>
                    <a:pt x="518359" y="19785"/>
                  </a:lnTo>
                  <a:lnTo>
                    <a:pt x="483359"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1" name="Google Shape;1141;p82"/>
            <p:cNvSpPr/>
            <p:nvPr/>
          </p:nvSpPr>
          <p:spPr>
            <a:xfrm>
              <a:off x="7825730" y="4757758"/>
              <a:ext cx="518795" cy="20320"/>
            </a:xfrm>
            <a:custGeom>
              <a:rect b="b" l="l" r="r" t="t"/>
              <a:pathLst>
                <a:path extrusionOk="0" h="20320" w="518795">
                  <a:moveTo>
                    <a:pt x="518360" y="19785"/>
                  </a:moveTo>
                  <a:lnTo>
                    <a:pt x="34998" y="19785"/>
                  </a:lnTo>
                  <a:lnTo>
                    <a:pt x="0" y="0"/>
                  </a:lnTo>
                  <a:lnTo>
                    <a:pt x="483360" y="0"/>
                  </a:lnTo>
                  <a:lnTo>
                    <a:pt x="518360" y="19785"/>
                  </a:lnTo>
                  <a:close/>
                </a:path>
              </a:pathLst>
            </a:custGeom>
            <a:solidFill>
              <a:srgbClr val="F3F3F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2" name="Google Shape;1142;p82"/>
            <p:cNvSpPr/>
            <p:nvPr/>
          </p:nvSpPr>
          <p:spPr>
            <a:xfrm>
              <a:off x="7825730" y="4757758"/>
              <a:ext cx="518795" cy="20320"/>
            </a:xfrm>
            <a:custGeom>
              <a:rect b="b" l="l" r="r" t="t"/>
              <a:pathLst>
                <a:path extrusionOk="0" h="20320" w="518795">
                  <a:moveTo>
                    <a:pt x="0" y="0"/>
                  </a:moveTo>
                  <a:lnTo>
                    <a:pt x="34998" y="19785"/>
                  </a:lnTo>
                  <a:lnTo>
                    <a:pt x="518360" y="19785"/>
                  </a:lnTo>
                  <a:lnTo>
                    <a:pt x="483360"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3" name="Google Shape;1143;p82"/>
            <p:cNvSpPr/>
            <p:nvPr/>
          </p:nvSpPr>
          <p:spPr>
            <a:xfrm>
              <a:off x="7860728" y="4777543"/>
              <a:ext cx="518795" cy="20320"/>
            </a:xfrm>
            <a:custGeom>
              <a:rect b="b" l="l" r="r" t="t"/>
              <a:pathLst>
                <a:path extrusionOk="0" h="20320" w="518795">
                  <a:moveTo>
                    <a:pt x="518361" y="19785"/>
                  </a:moveTo>
                  <a:lnTo>
                    <a:pt x="34998" y="19785"/>
                  </a:lnTo>
                  <a:lnTo>
                    <a:pt x="0" y="0"/>
                  </a:lnTo>
                  <a:lnTo>
                    <a:pt x="483362" y="0"/>
                  </a:lnTo>
                  <a:lnTo>
                    <a:pt x="518361" y="19785"/>
                  </a:lnTo>
                  <a:close/>
                </a:path>
              </a:pathLst>
            </a:custGeom>
            <a:solidFill>
              <a:srgbClr val="F4F4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4" name="Google Shape;1144;p82"/>
            <p:cNvSpPr/>
            <p:nvPr/>
          </p:nvSpPr>
          <p:spPr>
            <a:xfrm>
              <a:off x="7860728" y="4777543"/>
              <a:ext cx="518795" cy="20320"/>
            </a:xfrm>
            <a:custGeom>
              <a:rect b="b" l="l" r="r" t="t"/>
              <a:pathLst>
                <a:path extrusionOk="0" h="20320" w="518795">
                  <a:moveTo>
                    <a:pt x="0" y="0"/>
                  </a:moveTo>
                  <a:lnTo>
                    <a:pt x="34998" y="19785"/>
                  </a:lnTo>
                  <a:lnTo>
                    <a:pt x="518361" y="19785"/>
                  </a:lnTo>
                  <a:lnTo>
                    <a:pt x="483362"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5" name="Google Shape;1145;p82"/>
            <p:cNvSpPr/>
            <p:nvPr/>
          </p:nvSpPr>
          <p:spPr>
            <a:xfrm>
              <a:off x="7895727" y="4797329"/>
              <a:ext cx="518795" cy="20320"/>
            </a:xfrm>
            <a:custGeom>
              <a:rect b="b" l="l" r="r" t="t"/>
              <a:pathLst>
                <a:path extrusionOk="0" h="20320" w="518795">
                  <a:moveTo>
                    <a:pt x="518362" y="19785"/>
                  </a:moveTo>
                  <a:lnTo>
                    <a:pt x="34998" y="19785"/>
                  </a:lnTo>
                  <a:lnTo>
                    <a:pt x="0" y="0"/>
                  </a:lnTo>
                  <a:lnTo>
                    <a:pt x="483363" y="0"/>
                  </a:lnTo>
                  <a:lnTo>
                    <a:pt x="518362" y="19785"/>
                  </a:lnTo>
                  <a:close/>
                </a:path>
              </a:pathLst>
            </a:custGeom>
            <a:solidFill>
              <a:srgbClr val="F5F5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6" name="Google Shape;1146;p82"/>
            <p:cNvSpPr/>
            <p:nvPr/>
          </p:nvSpPr>
          <p:spPr>
            <a:xfrm>
              <a:off x="7895727" y="4797329"/>
              <a:ext cx="518795" cy="20320"/>
            </a:xfrm>
            <a:custGeom>
              <a:rect b="b" l="l" r="r" t="t"/>
              <a:pathLst>
                <a:path extrusionOk="0" h="20320" w="518795">
                  <a:moveTo>
                    <a:pt x="0" y="0"/>
                  </a:moveTo>
                  <a:lnTo>
                    <a:pt x="34998" y="19785"/>
                  </a:lnTo>
                  <a:lnTo>
                    <a:pt x="518362" y="19785"/>
                  </a:lnTo>
                  <a:lnTo>
                    <a:pt x="483363"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7" name="Google Shape;1147;p82"/>
            <p:cNvSpPr/>
            <p:nvPr/>
          </p:nvSpPr>
          <p:spPr>
            <a:xfrm>
              <a:off x="7930725" y="4817115"/>
              <a:ext cx="518795" cy="20320"/>
            </a:xfrm>
            <a:custGeom>
              <a:rect b="b" l="l" r="r" t="t"/>
              <a:pathLst>
                <a:path extrusionOk="0" h="20320" w="518795">
                  <a:moveTo>
                    <a:pt x="34998" y="19785"/>
                  </a:moveTo>
                  <a:lnTo>
                    <a:pt x="0" y="0"/>
                  </a:lnTo>
                  <a:lnTo>
                    <a:pt x="483364" y="0"/>
                  </a:lnTo>
                  <a:lnTo>
                    <a:pt x="518355" y="19781"/>
                  </a:lnTo>
                  <a:lnTo>
                    <a:pt x="34998" y="19785"/>
                  </a:lnTo>
                  <a:close/>
                </a:path>
              </a:pathLst>
            </a:custGeom>
            <a:solidFill>
              <a:srgbClr val="F6F6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8" name="Google Shape;1148;p82"/>
            <p:cNvSpPr/>
            <p:nvPr/>
          </p:nvSpPr>
          <p:spPr>
            <a:xfrm>
              <a:off x="7930725" y="4817115"/>
              <a:ext cx="518795" cy="20320"/>
            </a:xfrm>
            <a:custGeom>
              <a:rect b="b" l="l" r="r" t="t"/>
              <a:pathLst>
                <a:path extrusionOk="0" h="20320" w="518795">
                  <a:moveTo>
                    <a:pt x="0" y="0"/>
                  </a:moveTo>
                  <a:lnTo>
                    <a:pt x="34998" y="19785"/>
                  </a:lnTo>
                  <a:lnTo>
                    <a:pt x="518347" y="19785"/>
                  </a:lnTo>
                  <a:lnTo>
                    <a:pt x="483364"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49" name="Google Shape;1149;p82"/>
            <p:cNvSpPr/>
            <p:nvPr/>
          </p:nvSpPr>
          <p:spPr>
            <a:xfrm>
              <a:off x="7965723" y="4836901"/>
              <a:ext cx="483870" cy="20320"/>
            </a:xfrm>
            <a:custGeom>
              <a:rect b="b" l="l" r="r" t="t"/>
              <a:pathLst>
                <a:path extrusionOk="0" h="20320" w="483870">
                  <a:moveTo>
                    <a:pt x="449298" y="19785"/>
                  </a:moveTo>
                  <a:lnTo>
                    <a:pt x="34998" y="19785"/>
                  </a:lnTo>
                  <a:lnTo>
                    <a:pt x="0" y="0"/>
                  </a:lnTo>
                  <a:lnTo>
                    <a:pt x="483349" y="0"/>
                  </a:lnTo>
                  <a:lnTo>
                    <a:pt x="449298" y="19785"/>
                  </a:lnTo>
                  <a:close/>
                </a:path>
              </a:pathLst>
            </a:custGeom>
            <a:solidFill>
              <a:srgbClr val="F7F7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0" name="Google Shape;1150;p82"/>
            <p:cNvSpPr/>
            <p:nvPr/>
          </p:nvSpPr>
          <p:spPr>
            <a:xfrm>
              <a:off x="7965723" y="4836901"/>
              <a:ext cx="483870" cy="20320"/>
            </a:xfrm>
            <a:custGeom>
              <a:rect b="b" l="l" r="r" t="t"/>
              <a:pathLst>
                <a:path extrusionOk="0" h="20320" w="483870">
                  <a:moveTo>
                    <a:pt x="0" y="0"/>
                  </a:moveTo>
                  <a:lnTo>
                    <a:pt x="34998" y="19785"/>
                  </a:lnTo>
                  <a:lnTo>
                    <a:pt x="449298" y="19785"/>
                  </a:lnTo>
                  <a:lnTo>
                    <a:pt x="483349"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1" name="Google Shape;1151;p82"/>
            <p:cNvSpPr/>
            <p:nvPr/>
          </p:nvSpPr>
          <p:spPr>
            <a:xfrm>
              <a:off x="8000722" y="4856687"/>
              <a:ext cx="414655" cy="20320"/>
            </a:xfrm>
            <a:custGeom>
              <a:rect b="b" l="l" r="r" t="t"/>
              <a:pathLst>
                <a:path extrusionOk="0" h="20320" w="414654">
                  <a:moveTo>
                    <a:pt x="380248" y="19785"/>
                  </a:moveTo>
                  <a:lnTo>
                    <a:pt x="34998" y="19785"/>
                  </a:lnTo>
                  <a:lnTo>
                    <a:pt x="0" y="0"/>
                  </a:lnTo>
                  <a:lnTo>
                    <a:pt x="414299" y="0"/>
                  </a:lnTo>
                  <a:lnTo>
                    <a:pt x="380248" y="19785"/>
                  </a:lnTo>
                  <a:close/>
                </a:path>
              </a:pathLst>
            </a:custGeom>
            <a:solidFill>
              <a:srgbClr val="F8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2" name="Google Shape;1152;p82"/>
            <p:cNvSpPr/>
            <p:nvPr/>
          </p:nvSpPr>
          <p:spPr>
            <a:xfrm>
              <a:off x="8000722" y="4856687"/>
              <a:ext cx="414655" cy="20320"/>
            </a:xfrm>
            <a:custGeom>
              <a:rect b="b" l="l" r="r" t="t"/>
              <a:pathLst>
                <a:path extrusionOk="0" h="20320" w="414654">
                  <a:moveTo>
                    <a:pt x="0" y="0"/>
                  </a:moveTo>
                  <a:lnTo>
                    <a:pt x="34998" y="19785"/>
                  </a:lnTo>
                  <a:lnTo>
                    <a:pt x="380248" y="19785"/>
                  </a:lnTo>
                  <a:lnTo>
                    <a:pt x="414299"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3" name="Google Shape;1153;p82"/>
            <p:cNvSpPr/>
            <p:nvPr/>
          </p:nvSpPr>
          <p:spPr>
            <a:xfrm>
              <a:off x="8035721" y="4876473"/>
              <a:ext cx="345440" cy="20320"/>
            </a:xfrm>
            <a:custGeom>
              <a:rect b="b" l="l" r="r" t="t"/>
              <a:pathLst>
                <a:path extrusionOk="0" h="20320" w="345440">
                  <a:moveTo>
                    <a:pt x="311199" y="19785"/>
                  </a:moveTo>
                  <a:lnTo>
                    <a:pt x="34998" y="19785"/>
                  </a:lnTo>
                  <a:lnTo>
                    <a:pt x="0" y="0"/>
                  </a:lnTo>
                  <a:lnTo>
                    <a:pt x="345250" y="0"/>
                  </a:lnTo>
                  <a:lnTo>
                    <a:pt x="311199" y="19785"/>
                  </a:lnTo>
                  <a:close/>
                </a:path>
              </a:pathLst>
            </a:custGeom>
            <a:solidFill>
              <a:srgbClr val="F9F9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4" name="Google Shape;1154;p82"/>
            <p:cNvSpPr/>
            <p:nvPr/>
          </p:nvSpPr>
          <p:spPr>
            <a:xfrm>
              <a:off x="8035721" y="4876473"/>
              <a:ext cx="345440" cy="20320"/>
            </a:xfrm>
            <a:custGeom>
              <a:rect b="b" l="l" r="r" t="t"/>
              <a:pathLst>
                <a:path extrusionOk="0" h="20320" w="345440">
                  <a:moveTo>
                    <a:pt x="0" y="0"/>
                  </a:moveTo>
                  <a:lnTo>
                    <a:pt x="34998" y="19785"/>
                  </a:lnTo>
                  <a:lnTo>
                    <a:pt x="311199" y="19785"/>
                  </a:lnTo>
                  <a:lnTo>
                    <a:pt x="345250"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5" name="Google Shape;1155;p82"/>
            <p:cNvSpPr/>
            <p:nvPr/>
          </p:nvSpPr>
          <p:spPr>
            <a:xfrm>
              <a:off x="8070719" y="4896258"/>
              <a:ext cx="276225" cy="20320"/>
            </a:xfrm>
            <a:custGeom>
              <a:rect b="b" l="l" r="r" t="t"/>
              <a:pathLst>
                <a:path extrusionOk="0" h="20320" w="276225">
                  <a:moveTo>
                    <a:pt x="242149" y="19785"/>
                  </a:moveTo>
                  <a:lnTo>
                    <a:pt x="34998" y="19785"/>
                  </a:lnTo>
                  <a:lnTo>
                    <a:pt x="0" y="0"/>
                  </a:lnTo>
                  <a:lnTo>
                    <a:pt x="276200" y="0"/>
                  </a:lnTo>
                  <a:lnTo>
                    <a:pt x="242149" y="19785"/>
                  </a:lnTo>
                  <a:close/>
                </a:path>
              </a:pathLst>
            </a:custGeom>
            <a:solidFill>
              <a:srgbClr val="FAFAF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6" name="Google Shape;1156;p82"/>
            <p:cNvSpPr/>
            <p:nvPr/>
          </p:nvSpPr>
          <p:spPr>
            <a:xfrm>
              <a:off x="8070719" y="4896258"/>
              <a:ext cx="276225" cy="20320"/>
            </a:xfrm>
            <a:custGeom>
              <a:rect b="b" l="l" r="r" t="t"/>
              <a:pathLst>
                <a:path extrusionOk="0" h="20320" w="276225">
                  <a:moveTo>
                    <a:pt x="0" y="0"/>
                  </a:moveTo>
                  <a:lnTo>
                    <a:pt x="34998" y="19785"/>
                  </a:lnTo>
                  <a:lnTo>
                    <a:pt x="242149" y="19785"/>
                  </a:lnTo>
                  <a:lnTo>
                    <a:pt x="276200"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7" name="Google Shape;1157;p82"/>
            <p:cNvSpPr/>
            <p:nvPr/>
          </p:nvSpPr>
          <p:spPr>
            <a:xfrm>
              <a:off x="8095825" y="4906151"/>
              <a:ext cx="226937" cy="79146"/>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8" name="Google Shape;1158;p82"/>
            <p:cNvSpPr/>
            <p:nvPr/>
          </p:nvSpPr>
          <p:spPr>
            <a:xfrm>
              <a:off x="7462083" y="4402848"/>
              <a:ext cx="975994" cy="561975"/>
            </a:xfrm>
            <a:custGeom>
              <a:rect b="b" l="l" r="r" t="t"/>
              <a:pathLst>
                <a:path extrusionOk="0" h="561975" w="975995">
                  <a:moveTo>
                    <a:pt x="731247" y="561422"/>
                  </a:moveTo>
                  <a:lnTo>
                    <a:pt x="0" y="139737"/>
                  </a:lnTo>
                  <a:lnTo>
                    <a:pt x="244576" y="0"/>
                  </a:lnTo>
                  <a:lnTo>
                    <a:pt x="975823" y="420448"/>
                  </a:lnTo>
                  <a:lnTo>
                    <a:pt x="731247" y="56142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59" name="Google Shape;1159;p82"/>
            <p:cNvSpPr/>
            <p:nvPr/>
          </p:nvSpPr>
          <p:spPr>
            <a:xfrm>
              <a:off x="7462083" y="4402848"/>
              <a:ext cx="975994" cy="561975"/>
            </a:xfrm>
            <a:custGeom>
              <a:rect b="b" l="l" r="r" t="t"/>
              <a:pathLst>
                <a:path extrusionOk="0" h="561975" w="975995">
                  <a:moveTo>
                    <a:pt x="731247" y="561422"/>
                  </a:moveTo>
                  <a:lnTo>
                    <a:pt x="975823" y="420448"/>
                  </a:lnTo>
                  <a:lnTo>
                    <a:pt x="244576" y="0"/>
                  </a:lnTo>
                  <a:lnTo>
                    <a:pt x="0" y="139737"/>
                  </a:lnTo>
                  <a:lnTo>
                    <a:pt x="731247" y="561422"/>
                  </a:lnTo>
                  <a:close/>
                </a:path>
              </a:pathLst>
            </a:custGeom>
            <a:noFill/>
            <a:ln cap="flat" cmpd="sng" w="185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0" name="Google Shape;1160;p82"/>
            <p:cNvSpPr/>
            <p:nvPr/>
          </p:nvSpPr>
          <p:spPr>
            <a:xfrm>
              <a:off x="7668457" y="4371934"/>
              <a:ext cx="217758" cy="79143"/>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1" name="Google Shape;1161;p82"/>
            <p:cNvSpPr/>
            <p:nvPr/>
          </p:nvSpPr>
          <p:spPr>
            <a:xfrm>
              <a:off x="7646567" y="4441184"/>
              <a:ext cx="264160" cy="20320"/>
            </a:xfrm>
            <a:custGeom>
              <a:rect b="b" l="l" r="r" t="t"/>
              <a:pathLst>
                <a:path extrusionOk="0" h="20320" w="264159">
                  <a:moveTo>
                    <a:pt x="263965" y="19785"/>
                  </a:moveTo>
                  <a:lnTo>
                    <a:pt x="0" y="19785"/>
                  </a:lnTo>
                  <a:lnTo>
                    <a:pt x="31783" y="0"/>
                  </a:lnTo>
                  <a:lnTo>
                    <a:pt x="229755" y="0"/>
                  </a:lnTo>
                  <a:lnTo>
                    <a:pt x="263965" y="19785"/>
                  </a:lnTo>
                  <a:close/>
                </a:path>
              </a:pathLst>
            </a:custGeom>
            <a:solidFill>
              <a:srgbClr val="E4E4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2" name="Google Shape;1162;p82"/>
            <p:cNvSpPr/>
            <p:nvPr/>
          </p:nvSpPr>
          <p:spPr>
            <a:xfrm>
              <a:off x="7646567" y="4441184"/>
              <a:ext cx="264160" cy="20320"/>
            </a:xfrm>
            <a:custGeom>
              <a:rect b="b" l="l" r="r" t="t"/>
              <a:pathLst>
                <a:path extrusionOk="0" h="20320" w="264159">
                  <a:moveTo>
                    <a:pt x="31783" y="0"/>
                  </a:moveTo>
                  <a:lnTo>
                    <a:pt x="0" y="19785"/>
                  </a:lnTo>
                  <a:lnTo>
                    <a:pt x="263965" y="19785"/>
                  </a:lnTo>
                  <a:lnTo>
                    <a:pt x="229755" y="0"/>
                  </a:lnTo>
                  <a:lnTo>
                    <a:pt x="31783"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3" name="Google Shape;1163;p82"/>
            <p:cNvSpPr/>
            <p:nvPr/>
          </p:nvSpPr>
          <p:spPr>
            <a:xfrm>
              <a:off x="7614792" y="4460970"/>
              <a:ext cx="330200" cy="20320"/>
            </a:xfrm>
            <a:custGeom>
              <a:rect b="b" l="l" r="r" t="t"/>
              <a:pathLst>
                <a:path extrusionOk="0" h="20320" w="330200">
                  <a:moveTo>
                    <a:pt x="329951" y="19785"/>
                  </a:moveTo>
                  <a:lnTo>
                    <a:pt x="0" y="19780"/>
                  </a:lnTo>
                  <a:lnTo>
                    <a:pt x="31774" y="0"/>
                  </a:lnTo>
                  <a:lnTo>
                    <a:pt x="295740" y="0"/>
                  </a:lnTo>
                  <a:lnTo>
                    <a:pt x="329951" y="19785"/>
                  </a:lnTo>
                  <a:close/>
                </a:path>
              </a:pathLst>
            </a:custGeom>
            <a:solidFill>
              <a:srgbClr val="E6E6E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4" name="Google Shape;1164;p82"/>
            <p:cNvSpPr/>
            <p:nvPr/>
          </p:nvSpPr>
          <p:spPr>
            <a:xfrm>
              <a:off x="7614792" y="4460970"/>
              <a:ext cx="330200" cy="20320"/>
            </a:xfrm>
            <a:custGeom>
              <a:rect b="b" l="l" r="r" t="t"/>
              <a:pathLst>
                <a:path extrusionOk="0" h="20320" w="330200">
                  <a:moveTo>
                    <a:pt x="31774" y="0"/>
                  </a:moveTo>
                  <a:lnTo>
                    <a:pt x="0" y="19780"/>
                  </a:lnTo>
                  <a:lnTo>
                    <a:pt x="329951" y="19785"/>
                  </a:lnTo>
                  <a:lnTo>
                    <a:pt x="295740" y="0"/>
                  </a:lnTo>
                  <a:lnTo>
                    <a:pt x="31774"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5" name="Google Shape;1165;p82"/>
            <p:cNvSpPr/>
            <p:nvPr/>
          </p:nvSpPr>
          <p:spPr>
            <a:xfrm>
              <a:off x="7614801" y="4480756"/>
              <a:ext cx="364490" cy="20320"/>
            </a:xfrm>
            <a:custGeom>
              <a:rect b="b" l="l" r="r" t="t"/>
              <a:pathLst>
                <a:path extrusionOk="0" h="20320" w="364490">
                  <a:moveTo>
                    <a:pt x="364152" y="19785"/>
                  </a:moveTo>
                  <a:lnTo>
                    <a:pt x="33106" y="19785"/>
                  </a:lnTo>
                  <a:lnTo>
                    <a:pt x="0" y="0"/>
                  </a:lnTo>
                  <a:lnTo>
                    <a:pt x="329941" y="0"/>
                  </a:lnTo>
                  <a:lnTo>
                    <a:pt x="364152" y="19785"/>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6" name="Google Shape;1166;p82"/>
            <p:cNvSpPr/>
            <p:nvPr/>
          </p:nvSpPr>
          <p:spPr>
            <a:xfrm>
              <a:off x="7614802" y="4480756"/>
              <a:ext cx="364490" cy="20320"/>
            </a:xfrm>
            <a:custGeom>
              <a:rect b="b" l="l" r="r" t="t"/>
              <a:pathLst>
                <a:path extrusionOk="0" h="20320" w="364490">
                  <a:moveTo>
                    <a:pt x="0" y="0"/>
                  </a:moveTo>
                  <a:lnTo>
                    <a:pt x="33106" y="19785"/>
                  </a:lnTo>
                  <a:lnTo>
                    <a:pt x="364152" y="19785"/>
                  </a:lnTo>
                  <a:lnTo>
                    <a:pt x="329941"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7" name="Google Shape;1167;p82"/>
            <p:cNvSpPr/>
            <p:nvPr/>
          </p:nvSpPr>
          <p:spPr>
            <a:xfrm>
              <a:off x="7647909" y="4500542"/>
              <a:ext cx="365760" cy="20320"/>
            </a:xfrm>
            <a:custGeom>
              <a:rect b="b" l="l" r="r" t="t"/>
              <a:pathLst>
                <a:path extrusionOk="0" h="20320" w="365759">
                  <a:moveTo>
                    <a:pt x="365256" y="19785"/>
                  </a:moveTo>
                  <a:lnTo>
                    <a:pt x="33106" y="19785"/>
                  </a:lnTo>
                  <a:lnTo>
                    <a:pt x="0" y="0"/>
                  </a:lnTo>
                  <a:lnTo>
                    <a:pt x="331045" y="0"/>
                  </a:lnTo>
                  <a:lnTo>
                    <a:pt x="365256" y="19785"/>
                  </a:lnTo>
                  <a:close/>
                </a:path>
              </a:pathLst>
            </a:custGeom>
            <a:solidFill>
              <a:srgbClr val="E8E8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8" name="Google Shape;1168;p82"/>
            <p:cNvSpPr/>
            <p:nvPr/>
          </p:nvSpPr>
          <p:spPr>
            <a:xfrm>
              <a:off x="7647909" y="4500542"/>
              <a:ext cx="365760" cy="20320"/>
            </a:xfrm>
            <a:custGeom>
              <a:rect b="b" l="l" r="r" t="t"/>
              <a:pathLst>
                <a:path extrusionOk="0" h="20320" w="365759">
                  <a:moveTo>
                    <a:pt x="0" y="0"/>
                  </a:moveTo>
                  <a:lnTo>
                    <a:pt x="33106" y="19785"/>
                  </a:lnTo>
                  <a:lnTo>
                    <a:pt x="365256" y="19785"/>
                  </a:lnTo>
                  <a:lnTo>
                    <a:pt x="331045"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69" name="Google Shape;1169;p82"/>
            <p:cNvSpPr/>
            <p:nvPr/>
          </p:nvSpPr>
          <p:spPr>
            <a:xfrm>
              <a:off x="7681015" y="4520327"/>
              <a:ext cx="366395" cy="20320"/>
            </a:xfrm>
            <a:custGeom>
              <a:rect b="b" l="l" r="r" t="t"/>
              <a:pathLst>
                <a:path extrusionOk="0" h="20320" w="366395">
                  <a:moveTo>
                    <a:pt x="366360" y="19785"/>
                  </a:moveTo>
                  <a:lnTo>
                    <a:pt x="33106" y="19785"/>
                  </a:lnTo>
                  <a:lnTo>
                    <a:pt x="0" y="0"/>
                  </a:lnTo>
                  <a:lnTo>
                    <a:pt x="332150" y="0"/>
                  </a:lnTo>
                  <a:lnTo>
                    <a:pt x="366360" y="19785"/>
                  </a:lnTo>
                  <a:close/>
                </a:path>
              </a:pathLst>
            </a:custGeom>
            <a:solidFill>
              <a:srgbClr val="EAEAE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0" name="Google Shape;1170;p82"/>
            <p:cNvSpPr/>
            <p:nvPr/>
          </p:nvSpPr>
          <p:spPr>
            <a:xfrm>
              <a:off x="7681015" y="4520327"/>
              <a:ext cx="366395" cy="20320"/>
            </a:xfrm>
            <a:custGeom>
              <a:rect b="b" l="l" r="r" t="t"/>
              <a:pathLst>
                <a:path extrusionOk="0" h="20320" w="366395">
                  <a:moveTo>
                    <a:pt x="0" y="0"/>
                  </a:moveTo>
                  <a:lnTo>
                    <a:pt x="33106" y="19785"/>
                  </a:lnTo>
                  <a:lnTo>
                    <a:pt x="366361" y="19785"/>
                  </a:lnTo>
                  <a:lnTo>
                    <a:pt x="332150"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1" name="Google Shape;1171;p82"/>
            <p:cNvSpPr/>
            <p:nvPr/>
          </p:nvSpPr>
          <p:spPr>
            <a:xfrm>
              <a:off x="7714122" y="4540113"/>
              <a:ext cx="367665" cy="20320"/>
            </a:xfrm>
            <a:custGeom>
              <a:rect b="b" l="l" r="r" t="t"/>
              <a:pathLst>
                <a:path extrusionOk="0" h="20320" w="367665">
                  <a:moveTo>
                    <a:pt x="367465" y="19785"/>
                  </a:moveTo>
                  <a:lnTo>
                    <a:pt x="33106" y="19785"/>
                  </a:lnTo>
                  <a:lnTo>
                    <a:pt x="0" y="0"/>
                  </a:lnTo>
                  <a:lnTo>
                    <a:pt x="333254" y="0"/>
                  </a:lnTo>
                  <a:lnTo>
                    <a:pt x="367465" y="19785"/>
                  </a:lnTo>
                  <a:close/>
                </a:path>
              </a:pathLst>
            </a:custGeom>
            <a:solidFill>
              <a:srgbClr val="EBEBE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2" name="Google Shape;1172;p82"/>
            <p:cNvSpPr/>
            <p:nvPr/>
          </p:nvSpPr>
          <p:spPr>
            <a:xfrm>
              <a:off x="7714122" y="4540113"/>
              <a:ext cx="367665" cy="20320"/>
            </a:xfrm>
            <a:custGeom>
              <a:rect b="b" l="l" r="r" t="t"/>
              <a:pathLst>
                <a:path extrusionOk="0" h="20320" w="367665">
                  <a:moveTo>
                    <a:pt x="0" y="0"/>
                  </a:moveTo>
                  <a:lnTo>
                    <a:pt x="33106" y="19785"/>
                  </a:lnTo>
                  <a:lnTo>
                    <a:pt x="367465" y="19785"/>
                  </a:lnTo>
                  <a:lnTo>
                    <a:pt x="333254"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3" name="Google Shape;1173;p82"/>
            <p:cNvSpPr/>
            <p:nvPr/>
          </p:nvSpPr>
          <p:spPr>
            <a:xfrm>
              <a:off x="7747228" y="4559899"/>
              <a:ext cx="368935" cy="20320"/>
            </a:xfrm>
            <a:custGeom>
              <a:rect b="b" l="l" r="r" t="t"/>
              <a:pathLst>
                <a:path extrusionOk="0" h="20320" w="368934">
                  <a:moveTo>
                    <a:pt x="368569" y="19785"/>
                  </a:moveTo>
                  <a:lnTo>
                    <a:pt x="33106" y="19785"/>
                  </a:lnTo>
                  <a:lnTo>
                    <a:pt x="0" y="0"/>
                  </a:lnTo>
                  <a:lnTo>
                    <a:pt x="334358" y="0"/>
                  </a:lnTo>
                  <a:lnTo>
                    <a:pt x="368569" y="19785"/>
                  </a:lnTo>
                  <a:close/>
                </a:path>
              </a:pathLst>
            </a:custGeom>
            <a:solidFill>
              <a:srgbClr val="ECECE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4" name="Google Shape;1174;p82"/>
            <p:cNvSpPr/>
            <p:nvPr/>
          </p:nvSpPr>
          <p:spPr>
            <a:xfrm>
              <a:off x="7747229" y="4559899"/>
              <a:ext cx="368935" cy="20320"/>
            </a:xfrm>
            <a:custGeom>
              <a:rect b="b" l="l" r="r" t="t"/>
              <a:pathLst>
                <a:path extrusionOk="0" h="20320" w="368934">
                  <a:moveTo>
                    <a:pt x="0" y="0"/>
                  </a:moveTo>
                  <a:lnTo>
                    <a:pt x="33106" y="19785"/>
                  </a:lnTo>
                  <a:lnTo>
                    <a:pt x="368569" y="19785"/>
                  </a:lnTo>
                  <a:lnTo>
                    <a:pt x="334358"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5" name="Google Shape;1175;p82"/>
            <p:cNvSpPr/>
            <p:nvPr/>
          </p:nvSpPr>
          <p:spPr>
            <a:xfrm>
              <a:off x="7780335" y="4579685"/>
              <a:ext cx="370205" cy="20320"/>
            </a:xfrm>
            <a:custGeom>
              <a:rect b="b" l="l" r="r" t="t"/>
              <a:pathLst>
                <a:path extrusionOk="0" h="20320" w="370204">
                  <a:moveTo>
                    <a:pt x="369673" y="19785"/>
                  </a:moveTo>
                  <a:lnTo>
                    <a:pt x="33106" y="19785"/>
                  </a:lnTo>
                  <a:lnTo>
                    <a:pt x="0" y="0"/>
                  </a:lnTo>
                  <a:lnTo>
                    <a:pt x="335462" y="0"/>
                  </a:lnTo>
                  <a:lnTo>
                    <a:pt x="369673" y="19785"/>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6" name="Google Shape;1176;p82"/>
            <p:cNvSpPr/>
            <p:nvPr/>
          </p:nvSpPr>
          <p:spPr>
            <a:xfrm>
              <a:off x="7780335" y="4579685"/>
              <a:ext cx="370205" cy="20320"/>
            </a:xfrm>
            <a:custGeom>
              <a:rect b="b" l="l" r="r" t="t"/>
              <a:pathLst>
                <a:path extrusionOk="0" h="20320" w="370204">
                  <a:moveTo>
                    <a:pt x="0" y="0"/>
                  </a:moveTo>
                  <a:lnTo>
                    <a:pt x="33106" y="19785"/>
                  </a:lnTo>
                  <a:lnTo>
                    <a:pt x="369673" y="19785"/>
                  </a:lnTo>
                  <a:lnTo>
                    <a:pt x="335462"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7" name="Google Shape;1177;p82"/>
            <p:cNvSpPr/>
            <p:nvPr/>
          </p:nvSpPr>
          <p:spPr>
            <a:xfrm>
              <a:off x="7813442" y="4599471"/>
              <a:ext cx="370840" cy="20320"/>
            </a:xfrm>
            <a:custGeom>
              <a:rect b="b" l="l" r="r" t="t"/>
              <a:pathLst>
                <a:path extrusionOk="0" h="20320" w="370840">
                  <a:moveTo>
                    <a:pt x="370777" y="19785"/>
                  </a:moveTo>
                  <a:lnTo>
                    <a:pt x="33106" y="19785"/>
                  </a:lnTo>
                  <a:lnTo>
                    <a:pt x="0" y="0"/>
                  </a:lnTo>
                  <a:lnTo>
                    <a:pt x="336566" y="0"/>
                  </a:lnTo>
                  <a:lnTo>
                    <a:pt x="370777" y="19785"/>
                  </a:lnTo>
                  <a:close/>
                </a:path>
              </a:pathLst>
            </a:custGeom>
            <a:solidFill>
              <a:srgbClr val="EFEFE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8" name="Google Shape;1178;p82"/>
            <p:cNvSpPr/>
            <p:nvPr/>
          </p:nvSpPr>
          <p:spPr>
            <a:xfrm>
              <a:off x="7813442" y="4599471"/>
              <a:ext cx="370840" cy="20320"/>
            </a:xfrm>
            <a:custGeom>
              <a:rect b="b" l="l" r="r" t="t"/>
              <a:pathLst>
                <a:path extrusionOk="0" h="20320" w="370840">
                  <a:moveTo>
                    <a:pt x="0" y="0"/>
                  </a:moveTo>
                  <a:lnTo>
                    <a:pt x="33106" y="19785"/>
                  </a:lnTo>
                  <a:lnTo>
                    <a:pt x="370777" y="19785"/>
                  </a:lnTo>
                  <a:lnTo>
                    <a:pt x="336566"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79" name="Google Shape;1179;p82"/>
            <p:cNvSpPr/>
            <p:nvPr/>
          </p:nvSpPr>
          <p:spPr>
            <a:xfrm>
              <a:off x="7846548" y="4619257"/>
              <a:ext cx="372110" cy="20320"/>
            </a:xfrm>
            <a:custGeom>
              <a:rect b="b" l="l" r="r" t="t"/>
              <a:pathLst>
                <a:path extrusionOk="0" h="20320" w="372109">
                  <a:moveTo>
                    <a:pt x="371881" y="19785"/>
                  </a:moveTo>
                  <a:lnTo>
                    <a:pt x="33106" y="19785"/>
                  </a:lnTo>
                  <a:lnTo>
                    <a:pt x="0" y="0"/>
                  </a:lnTo>
                  <a:lnTo>
                    <a:pt x="337671" y="0"/>
                  </a:lnTo>
                  <a:lnTo>
                    <a:pt x="371881" y="19785"/>
                  </a:lnTo>
                  <a:close/>
                </a:path>
              </a:pathLst>
            </a:custGeom>
            <a:solidFill>
              <a:srgbClr val="F0F0F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0" name="Google Shape;1180;p82"/>
            <p:cNvSpPr/>
            <p:nvPr/>
          </p:nvSpPr>
          <p:spPr>
            <a:xfrm>
              <a:off x="7846548" y="4619257"/>
              <a:ext cx="372110" cy="20320"/>
            </a:xfrm>
            <a:custGeom>
              <a:rect b="b" l="l" r="r" t="t"/>
              <a:pathLst>
                <a:path extrusionOk="0" h="20320" w="372109">
                  <a:moveTo>
                    <a:pt x="0" y="0"/>
                  </a:moveTo>
                  <a:lnTo>
                    <a:pt x="33106" y="19785"/>
                  </a:lnTo>
                  <a:lnTo>
                    <a:pt x="371881" y="19785"/>
                  </a:lnTo>
                  <a:lnTo>
                    <a:pt x="337671"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1" name="Google Shape;1181;p82"/>
            <p:cNvSpPr/>
            <p:nvPr/>
          </p:nvSpPr>
          <p:spPr>
            <a:xfrm>
              <a:off x="7879655" y="4639043"/>
              <a:ext cx="373380" cy="20320"/>
            </a:xfrm>
            <a:custGeom>
              <a:rect b="b" l="l" r="r" t="t"/>
              <a:pathLst>
                <a:path extrusionOk="0" h="20320" w="373379">
                  <a:moveTo>
                    <a:pt x="372986" y="19785"/>
                  </a:moveTo>
                  <a:lnTo>
                    <a:pt x="33106" y="19785"/>
                  </a:lnTo>
                  <a:lnTo>
                    <a:pt x="0" y="0"/>
                  </a:lnTo>
                  <a:lnTo>
                    <a:pt x="338775" y="0"/>
                  </a:lnTo>
                  <a:lnTo>
                    <a:pt x="372986" y="19785"/>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2" name="Google Shape;1182;p82"/>
            <p:cNvSpPr/>
            <p:nvPr/>
          </p:nvSpPr>
          <p:spPr>
            <a:xfrm>
              <a:off x="7879655" y="4639043"/>
              <a:ext cx="373380" cy="20320"/>
            </a:xfrm>
            <a:custGeom>
              <a:rect b="b" l="l" r="r" t="t"/>
              <a:pathLst>
                <a:path extrusionOk="0" h="20320" w="373379">
                  <a:moveTo>
                    <a:pt x="0" y="0"/>
                  </a:moveTo>
                  <a:lnTo>
                    <a:pt x="33106" y="19785"/>
                  </a:lnTo>
                  <a:lnTo>
                    <a:pt x="372986" y="19785"/>
                  </a:lnTo>
                  <a:lnTo>
                    <a:pt x="338775"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3" name="Google Shape;1183;p82"/>
            <p:cNvSpPr/>
            <p:nvPr/>
          </p:nvSpPr>
          <p:spPr>
            <a:xfrm>
              <a:off x="7912762" y="4658828"/>
              <a:ext cx="374650" cy="20320"/>
            </a:xfrm>
            <a:custGeom>
              <a:rect b="b" l="l" r="r" t="t"/>
              <a:pathLst>
                <a:path extrusionOk="0" h="20320" w="374650">
                  <a:moveTo>
                    <a:pt x="374090" y="19785"/>
                  </a:moveTo>
                  <a:lnTo>
                    <a:pt x="33106" y="19785"/>
                  </a:lnTo>
                  <a:lnTo>
                    <a:pt x="0" y="0"/>
                  </a:lnTo>
                  <a:lnTo>
                    <a:pt x="339879" y="0"/>
                  </a:lnTo>
                  <a:lnTo>
                    <a:pt x="374090" y="19785"/>
                  </a:lnTo>
                  <a:close/>
                </a:path>
              </a:pathLst>
            </a:custGeom>
            <a:solidFill>
              <a:srgbClr val="F3F3F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4" name="Google Shape;1184;p82"/>
            <p:cNvSpPr/>
            <p:nvPr/>
          </p:nvSpPr>
          <p:spPr>
            <a:xfrm>
              <a:off x="7912762" y="4658828"/>
              <a:ext cx="374650" cy="20320"/>
            </a:xfrm>
            <a:custGeom>
              <a:rect b="b" l="l" r="r" t="t"/>
              <a:pathLst>
                <a:path extrusionOk="0" h="20320" w="374650">
                  <a:moveTo>
                    <a:pt x="0" y="0"/>
                  </a:moveTo>
                  <a:lnTo>
                    <a:pt x="33106" y="19785"/>
                  </a:lnTo>
                  <a:lnTo>
                    <a:pt x="374090" y="19785"/>
                  </a:lnTo>
                  <a:lnTo>
                    <a:pt x="339879"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5" name="Google Shape;1185;p82"/>
            <p:cNvSpPr/>
            <p:nvPr/>
          </p:nvSpPr>
          <p:spPr>
            <a:xfrm>
              <a:off x="7945869" y="4678614"/>
              <a:ext cx="375285" cy="20320"/>
            </a:xfrm>
            <a:custGeom>
              <a:rect b="b" l="l" r="r" t="t"/>
              <a:pathLst>
                <a:path extrusionOk="0" h="20320" w="375284">
                  <a:moveTo>
                    <a:pt x="375194" y="19785"/>
                  </a:moveTo>
                  <a:lnTo>
                    <a:pt x="33106" y="19785"/>
                  </a:lnTo>
                  <a:lnTo>
                    <a:pt x="0" y="0"/>
                  </a:lnTo>
                  <a:lnTo>
                    <a:pt x="340983" y="0"/>
                  </a:lnTo>
                  <a:lnTo>
                    <a:pt x="375194" y="19785"/>
                  </a:lnTo>
                  <a:close/>
                </a:path>
              </a:pathLst>
            </a:custGeom>
            <a:solidFill>
              <a:srgbClr val="F4F4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6" name="Google Shape;1186;p82"/>
            <p:cNvSpPr/>
            <p:nvPr/>
          </p:nvSpPr>
          <p:spPr>
            <a:xfrm>
              <a:off x="7945869" y="4678614"/>
              <a:ext cx="375285" cy="20320"/>
            </a:xfrm>
            <a:custGeom>
              <a:rect b="b" l="l" r="r" t="t"/>
              <a:pathLst>
                <a:path extrusionOk="0" h="20320" w="375284">
                  <a:moveTo>
                    <a:pt x="0" y="0"/>
                  </a:moveTo>
                  <a:lnTo>
                    <a:pt x="33106" y="19785"/>
                  </a:lnTo>
                  <a:lnTo>
                    <a:pt x="375194" y="19785"/>
                  </a:lnTo>
                  <a:lnTo>
                    <a:pt x="340983"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7" name="Google Shape;1187;p82"/>
            <p:cNvSpPr/>
            <p:nvPr/>
          </p:nvSpPr>
          <p:spPr>
            <a:xfrm>
              <a:off x="7978975" y="4698400"/>
              <a:ext cx="376555" cy="20320"/>
            </a:xfrm>
            <a:custGeom>
              <a:rect b="b" l="l" r="r" t="t"/>
              <a:pathLst>
                <a:path extrusionOk="0" h="20320" w="376554">
                  <a:moveTo>
                    <a:pt x="376298" y="19785"/>
                  </a:moveTo>
                  <a:lnTo>
                    <a:pt x="33106" y="19785"/>
                  </a:lnTo>
                  <a:lnTo>
                    <a:pt x="0" y="0"/>
                  </a:lnTo>
                  <a:lnTo>
                    <a:pt x="342087" y="0"/>
                  </a:lnTo>
                  <a:lnTo>
                    <a:pt x="376298" y="19785"/>
                  </a:lnTo>
                  <a:close/>
                </a:path>
              </a:pathLst>
            </a:custGeom>
            <a:solidFill>
              <a:srgbClr val="F6F6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8" name="Google Shape;1188;p82"/>
            <p:cNvSpPr/>
            <p:nvPr/>
          </p:nvSpPr>
          <p:spPr>
            <a:xfrm>
              <a:off x="7978975" y="4698400"/>
              <a:ext cx="376555" cy="20320"/>
            </a:xfrm>
            <a:custGeom>
              <a:rect b="b" l="l" r="r" t="t"/>
              <a:pathLst>
                <a:path extrusionOk="0" h="20320" w="376554">
                  <a:moveTo>
                    <a:pt x="0" y="0"/>
                  </a:moveTo>
                  <a:lnTo>
                    <a:pt x="33106" y="19785"/>
                  </a:lnTo>
                  <a:lnTo>
                    <a:pt x="376298" y="19785"/>
                  </a:lnTo>
                  <a:lnTo>
                    <a:pt x="342087"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89" name="Google Shape;1189;p82"/>
            <p:cNvSpPr/>
            <p:nvPr/>
          </p:nvSpPr>
          <p:spPr>
            <a:xfrm>
              <a:off x="8012082" y="4718186"/>
              <a:ext cx="377825" cy="20320"/>
            </a:xfrm>
            <a:custGeom>
              <a:rect b="b" l="l" r="r" t="t"/>
              <a:pathLst>
                <a:path extrusionOk="0" h="20320" w="377825">
                  <a:moveTo>
                    <a:pt x="377395" y="19785"/>
                  </a:moveTo>
                  <a:lnTo>
                    <a:pt x="33106" y="19785"/>
                  </a:lnTo>
                  <a:lnTo>
                    <a:pt x="0" y="0"/>
                  </a:lnTo>
                  <a:lnTo>
                    <a:pt x="343192" y="0"/>
                  </a:lnTo>
                  <a:lnTo>
                    <a:pt x="377395" y="19785"/>
                  </a:lnTo>
                  <a:close/>
                </a:path>
              </a:pathLst>
            </a:custGeom>
            <a:solidFill>
              <a:srgbClr val="F7F7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0" name="Google Shape;1190;p82"/>
            <p:cNvSpPr/>
            <p:nvPr/>
          </p:nvSpPr>
          <p:spPr>
            <a:xfrm>
              <a:off x="8012082" y="4718186"/>
              <a:ext cx="377825" cy="20320"/>
            </a:xfrm>
            <a:custGeom>
              <a:rect b="b" l="l" r="r" t="t"/>
              <a:pathLst>
                <a:path extrusionOk="0" h="20320" w="377825">
                  <a:moveTo>
                    <a:pt x="0" y="0"/>
                  </a:moveTo>
                  <a:lnTo>
                    <a:pt x="33106" y="19785"/>
                  </a:lnTo>
                  <a:lnTo>
                    <a:pt x="377395" y="19785"/>
                  </a:lnTo>
                  <a:lnTo>
                    <a:pt x="343192"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1" name="Google Shape;1191;p82"/>
            <p:cNvSpPr/>
            <p:nvPr/>
          </p:nvSpPr>
          <p:spPr>
            <a:xfrm>
              <a:off x="8045188" y="4737972"/>
              <a:ext cx="344805" cy="20320"/>
            </a:xfrm>
            <a:custGeom>
              <a:rect b="b" l="l" r="r" t="t"/>
              <a:pathLst>
                <a:path extrusionOk="0" h="20320" w="344804">
                  <a:moveTo>
                    <a:pt x="308552" y="19785"/>
                  </a:moveTo>
                  <a:lnTo>
                    <a:pt x="33106" y="19785"/>
                  </a:lnTo>
                  <a:lnTo>
                    <a:pt x="0" y="0"/>
                  </a:lnTo>
                  <a:lnTo>
                    <a:pt x="344288" y="0"/>
                  </a:lnTo>
                  <a:lnTo>
                    <a:pt x="308552" y="19785"/>
                  </a:lnTo>
                  <a:close/>
                </a:path>
              </a:pathLst>
            </a:custGeom>
            <a:solidFill>
              <a:srgbClr val="F8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2" name="Google Shape;1192;p82"/>
            <p:cNvSpPr/>
            <p:nvPr/>
          </p:nvSpPr>
          <p:spPr>
            <a:xfrm>
              <a:off x="8045189" y="4737972"/>
              <a:ext cx="344805" cy="20320"/>
            </a:xfrm>
            <a:custGeom>
              <a:rect b="b" l="l" r="r" t="t"/>
              <a:pathLst>
                <a:path extrusionOk="0" h="20320" w="344804">
                  <a:moveTo>
                    <a:pt x="0" y="0"/>
                  </a:moveTo>
                  <a:lnTo>
                    <a:pt x="33106" y="19785"/>
                  </a:lnTo>
                  <a:lnTo>
                    <a:pt x="308552" y="19785"/>
                  </a:lnTo>
                  <a:lnTo>
                    <a:pt x="344288" y="12"/>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3" name="Google Shape;1193;p82"/>
            <p:cNvSpPr/>
            <p:nvPr/>
          </p:nvSpPr>
          <p:spPr>
            <a:xfrm>
              <a:off x="8078296" y="4757758"/>
              <a:ext cx="275590" cy="20320"/>
            </a:xfrm>
            <a:custGeom>
              <a:rect b="b" l="l" r="r" t="t"/>
              <a:pathLst>
                <a:path extrusionOk="0" h="20320" w="275590">
                  <a:moveTo>
                    <a:pt x="239687" y="19785"/>
                  </a:moveTo>
                  <a:lnTo>
                    <a:pt x="33106" y="19785"/>
                  </a:lnTo>
                  <a:lnTo>
                    <a:pt x="0" y="0"/>
                  </a:lnTo>
                  <a:lnTo>
                    <a:pt x="275445" y="0"/>
                  </a:lnTo>
                  <a:lnTo>
                    <a:pt x="239687" y="19785"/>
                  </a:lnTo>
                  <a:close/>
                </a:path>
              </a:pathLst>
            </a:custGeom>
            <a:solidFill>
              <a:srgbClr val="F9F9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4" name="Google Shape;1194;p82"/>
            <p:cNvSpPr/>
            <p:nvPr/>
          </p:nvSpPr>
          <p:spPr>
            <a:xfrm>
              <a:off x="8078296" y="4757758"/>
              <a:ext cx="275590" cy="20320"/>
            </a:xfrm>
            <a:custGeom>
              <a:rect b="b" l="l" r="r" t="t"/>
              <a:pathLst>
                <a:path extrusionOk="0" h="20320" w="275590">
                  <a:moveTo>
                    <a:pt x="0" y="0"/>
                  </a:moveTo>
                  <a:lnTo>
                    <a:pt x="33106" y="19785"/>
                  </a:lnTo>
                  <a:lnTo>
                    <a:pt x="239687" y="19785"/>
                  </a:lnTo>
                  <a:lnTo>
                    <a:pt x="275445"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5" name="Google Shape;1195;p82"/>
            <p:cNvSpPr/>
            <p:nvPr/>
          </p:nvSpPr>
          <p:spPr>
            <a:xfrm>
              <a:off x="8101509" y="4767650"/>
              <a:ext cx="226366" cy="79142"/>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6" name="Google Shape;1196;p82"/>
            <p:cNvSpPr/>
            <p:nvPr/>
          </p:nvSpPr>
          <p:spPr>
            <a:xfrm>
              <a:off x="7608581" y="4381826"/>
              <a:ext cx="763905" cy="439420"/>
            </a:xfrm>
            <a:custGeom>
              <a:rect b="b" l="l" r="r" t="t"/>
              <a:pathLst>
                <a:path extrusionOk="0" h="439420" w="763904">
                  <a:moveTo>
                    <a:pt x="602130" y="438998"/>
                  </a:moveTo>
                  <a:lnTo>
                    <a:pt x="0" y="93982"/>
                  </a:lnTo>
                  <a:lnTo>
                    <a:pt x="162637" y="0"/>
                  </a:lnTo>
                  <a:lnTo>
                    <a:pt x="763526" y="346251"/>
                  </a:lnTo>
                  <a:lnTo>
                    <a:pt x="602130" y="43899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7" name="Google Shape;1197;p82"/>
            <p:cNvSpPr/>
            <p:nvPr/>
          </p:nvSpPr>
          <p:spPr>
            <a:xfrm>
              <a:off x="7608581" y="4381826"/>
              <a:ext cx="763905" cy="439420"/>
            </a:xfrm>
            <a:custGeom>
              <a:rect b="b" l="l" r="r" t="t"/>
              <a:pathLst>
                <a:path extrusionOk="0" h="439420" w="763904">
                  <a:moveTo>
                    <a:pt x="602130" y="438998"/>
                  </a:moveTo>
                  <a:lnTo>
                    <a:pt x="763526" y="346251"/>
                  </a:lnTo>
                  <a:lnTo>
                    <a:pt x="162637" y="0"/>
                  </a:lnTo>
                  <a:lnTo>
                    <a:pt x="0" y="93982"/>
                  </a:lnTo>
                  <a:lnTo>
                    <a:pt x="602130" y="438998"/>
                  </a:lnTo>
                  <a:close/>
                </a:path>
              </a:pathLst>
            </a:custGeom>
            <a:noFill/>
            <a:ln cap="flat" cmpd="sng" w="185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8" name="Google Shape;1198;p82"/>
            <p:cNvSpPr/>
            <p:nvPr/>
          </p:nvSpPr>
          <p:spPr>
            <a:xfrm>
              <a:off x="8548395" y="3689324"/>
              <a:ext cx="794575" cy="553999"/>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99" name="Google Shape;1199;p82"/>
            <p:cNvSpPr/>
            <p:nvPr/>
          </p:nvSpPr>
          <p:spPr>
            <a:xfrm>
              <a:off x="8538469" y="3689322"/>
              <a:ext cx="801370" cy="541020"/>
            </a:xfrm>
            <a:custGeom>
              <a:rect b="b" l="l" r="r" t="t"/>
              <a:pathLst>
                <a:path extrusionOk="0" h="541020" w="801370">
                  <a:moveTo>
                    <a:pt x="0" y="540400"/>
                  </a:moveTo>
                  <a:lnTo>
                    <a:pt x="0" y="460020"/>
                  </a:lnTo>
                  <a:lnTo>
                    <a:pt x="800771" y="0"/>
                  </a:lnTo>
                  <a:lnTo>
                    <a:pt x="800771" y="80379"/>
                  </a:lnTo>
                  <a:lnTo>
                    <a:pt x="0" y="5404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0" name="Google Shape;1200;p82"/>
            <p:cNvSpPr/>
            <p:nvPr/>
          </p:nvSpPr>
          <p:spPr>
            <a:xfrm>
              <a:off x="8538469" y="3689322"/>
              <a:ext cx="801370" cy="541020"/>
            </a:xfrm>
            <a:custGeom>
              <a:rect b="b" l="l" r="r" t="t"/>
              <a:pathLst>
                <a:path extrusionOk="0" h="541020" w="801370">
                  <a:moveTo>
                    <a:pt x="0" y="540400"/>
                  </a:moveTo>
                  <a:lnTo>
                    <a:pt x="800771" y="80379"/>
                  </a:lnTo>
                  <a:lnTo>
                    <a:pt x="800771" y="0"/>
                  </a:lnTo>
                  <a:lnTo>
                    <a:pt x="0" y="460020"/>
                  </a:lnTo>
                  <a:lnTo>
                    <a:pt x="0" y="540400"/>
                  </a:lnTo>
                  <a:close/>
                </a:path>
              </a:pathLst>
            </a:custGeom>
            <a:noFill/>
            <a:ln cap="flat" cmpd="sng" w="185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1" name="Google Shape;1201;p82"/>
            <p:cNvSpPr/>
            <p:nvPr/>
          </p:nvSpPr>
          <p:spPr>
            <a:xfrm>
              <a:off x="8300133" y="3145206"/>
              <a:ext cx="222859" cy="79149"/>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2" name="Google Shape;1202;p82"/>
            <p:cNvSpPr/>
            <p:nvPr/>
          </p:nvSpPr>
          <p:spPr>
            <a:xfrm>
              <a:off x="8243813" y="3214462"/>
              <a:ext cx="338455" cy="40005"/>
            </a:xfrm>
            <a:custGeom>
              <a:rect b="b" l="l" r="r" t="t"/>
              <a:pathLst>
                <a:path extrusionOk="0" h="40004" w="338454">
                  <a:moveTo>
                    <a:pt x="338441" y="39571"/>
                  </a:moveTo>
                  <a:lnTo>
                    <a:pt x="0" y="39571"/>
                  </a:lnTo>
                  <a:lnTo>
                    <a:pt x="66212" y="0"/>
                  </a:lnTo>
                  <a:lnTo>
                    <a:pt x="269285" y="0"/>
                  </a:lnTo>
                  <a:lnTo>
                    <a:pt x="338441" y="39571"/>
                  </a:lnTo>
                  <a:close/>
                </a:path>
              </a:pathLst>
            </a:custGeom>
            <a:solidFill>
              <a:srgbClr val="E2E2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3" name="Google Shape;1203;p82"/>
            <p:cNvSpPr/>
            <p:nvPr/>
          </p:nvSpPr>
          <p:spPr>
            <a:xfrm>
              <a:off x="8243813" y="3214462"/>
              <a:ext cx="338455" cy="40005"/>
            </a:xfrm>
            <a:custGeom>
              <a:rect b="b" l="l" r="r" t="t"/>
              <a:pathLst>
                <a:path extrusionOk="0" h="40004" w="338454">
                  <a:moveTo>
                    <a:pt x="66212" y="0"/>
                  </a:moveTo>
                  <a:lnTo>
                    <a:pt x="0" y="39571"/>
                  </a:lnTo>
                  <a:lnTo>
                    <a:pt x="338441" y="39571"/>
                  </a:lnTo>
                  <a:lnTo>
                    <a:pt x="269285" y="0"/>
                  </a:lnTo>
                  <a:lnTo>
                    <a:pt x="66212"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4" name="Google Shape;1204;p82"/>
            <p:cNvSpPr/>
            <p:nvPr/>
          </p:nvSpPr>
          <p:spPr>
            <a:xfrm>
              <a:off x="8177600" y="3254034"/>
              <a:ext cx="474345" cy="40005"/>
            </a:xfrm>
            <a:custGeom>
              <a:rect b="b" l="l" r="r" t="t"/>
              <a:pathLst>
                <a:path extrusionOk="0" h="40004" w="474345">
                  <a:moveTo>
                    <a:pt x="473809" y="39571"/>
                  </a:moveTo>
                  <a:lnTo>
                    <a:pt x="0" y="39571"/>
                  </a:lnTo>
                  <a:lnTo>
                    <a:pt x="66212" y="0"/>
                  </a:lnTo>
                  <a:lnTo>
                    <a:pt x="404653" y="0"/>
                  </a:lnTo>
                  <a:lnTo>
                    <a:pt x="473809" y="39571"/>
                  </a:lnTo>
                  <a:close/>
                </a:path>
              </a:pathLst>
            </a:custGeom>
            <a:solidFill>
              <a:srgbClr val="E3E3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5" name="Google Shape;1205;p82"/>
            <p:cNvSpPr/>
            <p:nvPr/>
          </p:nvSpPr>
          <p:spPr>
            <a:xfrm>
              <a:off x="8177600" y="3254034"/>
              <a:ext cx="474345" cy="40005"/>
            </a:xfrm>
            <a:custGeom>
              <a:rect b="b" l="l" r="r" t="t"/>
              <a:pathLst>
                <a:path extrusionOk="0" h="40004" w="474345">
                  <a:moveTo>
                    <a:pt x="66212" y="0"/>
                  </a:moveTo>
                  <a:lnTo>
                    <a:pt x="0" y="39571"/>
                  </a:lnTo>
                  <a:lnTo>
                    <a:pt x="473809" y="39571"/>
                  </a:lnTo>
                  <a:lnTo>
                    <a:pt x="404654" y="0"/>
                  </a:lnTo>
                  <a:lnTo>
                    <a:pt x="66212"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6" name="Google Shape;1206;p82"/>
            <p:cNvSpPr/>
            <p:nvPr/>
          </p:nvSpPr>
          <p:spPr>
            <a:xfrm>
              <a:off x="8144494" y="3293606"/>
              <a:ext cx="541655" cy="20320"/>
            </a:xfrm>
            <a:custGeom>
              <a:rect b="b" l="l" r="r" t="t"/>
              <a:pathLst>
                <a:path extrusionOk="0" h="20320" w="541654">
                  <a:moveTo>
                    <a:pt x="541493" y="19785"/>
                  </a:moveTo>
                  <a:lnTo>
                    <a:pt x="0" y="19785"/>
                  </a:lnTo>
                  <a:lnTo>
                    <a:pt x="33106" y="0"/>
                  </a:lnTo>
                  <a:lnTo>
                    <a:pt x="506916" y="0"/>
                  </a:lnTo>
                  <a:lnTo>
                    <a:pt x="541493" y="19785"/>
                  </a:lnTo>
                  <a:close/>
                </a:path>
              </a:pathLst>
            </a:custGeom>
            <a:solidFill>
              <a:srgbClr val="E4E4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7" name="Google Shape;1207;p82"/>
            <p:cNvSpPr/>
            <p:nvPr/>
          </p:nvSpPr>
          <p:spPr>
            <a:xfrm>
              <a:off x="8144494" y="3293606"/>
              <a:ext cx="541655" cy="20320"/>
            </a:xfrm>
            <a:custGeom>
              <a:rect b="b" l="l" r="r" t="t"/>
              <a:pathLst>
                <a:path extrusionOk="0" h="20320" w="541654">
                  <a:moveTo>
                    <a:pt x="33106" y="0"/>
                  </a:moveTo>
                  <a:lnTo>
                    <a:pt x="0" y="19785"/>
                  </a:lnTo>
                  <a:lnTo>
                    <a:pt x="541493" y="19785"/>
                  </a:lnTo>
                  <a:lnTo>
                    <a:pt x="506916" y="0"/>
                  </a:lnTo>
                  <a:lnTo>
                    <a:pt x="33106"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8" name="Google Shape;1208;p82"/>
            <p:cNvSpPr/>
            <p:nvPr/>
          </p:nvSpPr>
          <p:spPr>
            <a:xfrm>
              <a:off x="8078282" y="3313391"/>
              <a:ext cx="676910" cy="40005"/>
            </a:xfrm>
            <a:custGeom>
              <a:rect b="b" l="l" r="r" t="t"/>
              <a:pathLst>
                <a:path extrusionOk="0" h="40004" w="676909">
                  <a:moveTo>
                    <a:pt x="676862" y="39571"/>
                  </a:moveTo>
                  <a:lnTo>
                    <a:pt x="0" y="39571"/>
                  </a:lnTo>
                  <a:lnTo>
                    <a:pt x="66212" y="0"/>
                  </a:lnTo>
                  <a:lnTo>
                    <a:pt x="607706" y="0"/>
                  </a:lnTo>
                  <a:lnTo>
                    <a:pt x="676862" y="39571"/>
                  </a:lnTo>
                  <a:close/>
                </a:path>
              </a:pathLst>
            </a:custGeom>
            <a:solidFill>
              <a:srgbClr val="E5E5E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09" name="Google Shape;1209;p82"/>
            <p:cNvSpPr/>
            <p:nvPr/>
          </p:nvSpPr>
          <p:spPr>
            <a:xfrm>
              <a:off x="8078282" y="3313391"/>
              <a:ext cx="676910" cy="40005"/>
            </a:xfrm>
            <a:custGeom>
              <a:rect b="b" l="l" r="r" t="t"/>
              <a:pathLst>
                <a:path extrusionOk="0" h="40004" w="676909">
                  <a:moveTo>
                    <a:pt x="66212" y="0"/>
                  </a:moveTo>
                  <a:lnTo>
                    <a:pt x="0" y="39571"/>
                  </a:lnTo>
                  <a:lnTo>
                    <a:pt x="676862" y="39571"/>
                  </a:lnTo>
                  <a:lnTo>
                    <a:pt x="607706" y="0"/>
                  </a:lnTo>
                  <a:lnTo>
                    <a:pt x="66212"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0" name="Google Shape;1210;p82"/>
            <p:cNvSpPr/>
            <p:nvPr/>
          </p:nvSpPr>
          <p:spPr>
            <a:xfrm>
              <a:off x="8012069" y="3352963"/>
              <a:ext cx="812800" cy="40005"/>
            </a:xfrm>
            <a:custGeom>
              <a:rect b="b" l="l" r="r" t="t"/>
              <a:pathLst>
                <a:path extrusionOk="0" h="40004" w="812800">
                  <a:moveTo>
                    <a:pt x="812230" y="39571"/>
                  </a:moveTo>
                  <a:lnTo>
                    <a:pt x="0" y="39571"/>
                  </a:lnTo>
                  <a:lnTo>
                    <a:pt x="66212" y="0"/>
                  </a:lnTo>
                  <a:lnTo>
                    <a:pt x="743075" y="0"/>
                  </a:lnTo>
                  <a:lnTo>
                    <a:pt x="812230" y="39571"/>
                  </a:lnTo>
                  <a:close/>
                </a:path>
              </a:pathLst>
            </a:custGeom>
            <a:solidFill>
              <a:srgbClr val="E6E6E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1" name="Google Shape;1211;p82"/>
            <p:cNvSpPr/>
            <p:nvPr/>
          </p:nvSpPr>
          <p:spPr>
            <a:xfrm>
              <a:off x="8012069" y="3352963"/>
              <a:ext cx="812800" cy="40005"/>
            </a:xfrm>
            <a:custGeom>
              <a:rect b="b" l="l" r="r" t="t"/>
              <a:pathLst>
                <a:path extrusionOk="0" h="40004" w="812800">
                  <a:moveTo>
                    <a:pt x="66212" y="0"/>
                  </a:moveTo>
                  <a:lnTo>
                    <a:pt x="0" y="39571"/>
                  </a:lnTo>
                  <a:lnTo>
                    <a:pt x="812230" y="39571"/>
                  </a:lnTo>
                  <a:lnTo>
                    <a:pt x="743075" y="0"/>
                  </a:lnTo>
                  <a:lnTo>
                    <a:pt x="66212"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2" name="Google Shape;1212;p82"/>
            <p:cNvSpPr/>
            <p:nvPr/>
          </p:nvSpPr>
          <p:spPr>
            <a:xfrm>
              <a:off x="7978962" y="3392535"/>
              <a:ext cx="880110" cy="20320"/>
            </a:xfrm>
            <a:custGeom>
              <a:rect b="b" l="l" r="r" t="t"/>
              <a:pathLst>
                <a:path extrusionOk="0" h="20320" w="880109">
                  <a:moveTo>
                    <a:pt x="879914" y="19785"/>
                  </a:moveTo>
                  <a:lnTo>
                    <a:pt x="0" y="19785"/>
                  </a:lnTo>
                  <a:lnTo>
                    <a:pt x="33106" y="0"/>
                  </a:lnTo>
                  <a:lnTo>
                    <a:pt x="845337" y="0"/>
                  </a:lnTo>
                  <a:lnTo>
                    <a:pt x="879914" y="19785"/>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3" name="Google Shape;1213;p82"/>
            <p:cNvSpPr/>
            <p:nvPr/>
          </p:nvSpPr>
          <p:spPr>
            <a:xfrm>
              <a:off x="7978962" y="3392535"/>
              <a:ext cx="880110" cy="20320"/>
            </a:xfrm>
            <a:custGeom>
              <a:rect b="b" l="l" r="r" t="t"/>
              <a:pathLst>
                <a:path extrusionOk="0" h="20320" w="880109">
                  <a:moveTo>
                    <a:pt x="33106" y="0"/>
                  </a:moveTo>
                  <a:lnTo>
                    <a:pt x="0" y="19785"/>
                  </a:lnTo>
                  <a:lnTo>
                    <a:pt x="879914" y="19785"/>
                  </a:lnTo>
                  <a:lnTo>
                    <a:pt x="845337" y="0"/>
                  </a:lnTo>
                  <a:lnTo>
                    <a:pt x="33106"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4" name="Google Shape;1214;p82"/>
            <p:cNvSpPr/>
            <p:nvPr/>
          </p:nvSpPr>
          <p:spPr>
            <a:xfrm>
              <a:off x="7912749" y="3412321"/>
              <a:ext cx="1015365" cy="40005"/>
            </a:xfrm>
            <a:custGeom>
              <a:rect b="b" l="l" r="r" t="t"/>
              <a:pathLst>
                <a:path extrusionOk="0" h="40004" w="1015365">
                  <a:moveTo>
                    <a:pt x="1015283" y="39571"/>
                  </a:moveTo>
                  <a:lnTo>
                    <a:pt x="0" y="39571"/>
                  </a:lnTo>
                  <a:lnTo>
                    <a:pt x="66212" y="0"/>
                  </a:lnTo>
                  <a:lnTo>
                    <a:pt x="946127" y="0"/>
                  </a:lnTo>
                  <a:lnTo>
                    <a:pt x="1015283" y="39571"/>
                  </a:lnTo>
                  <a:close/>
                </a:path>
              </a:pathLst>
            </a:custGeom>
            <a:solidFill>
              <a:srgbClr val="E8E8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5" name="Google Shape;1215;p82"/>
            <p:cNvSpPr/>
            <p:nvPr/>
          </p:nvSpPr>
          <p:spPr>
            <a:xfrm>
              <a:off x="7912749" y="3412321"/>
              <a:ext cx="1015365" cy="40005"/>
            </a:xfrm>
            <a:custGeom>
              <a:rect b="b" l="l" r="r" t="t"/>
              <a:pathLst>
                <a:path extrusionOk="0" h="40004" w="1015365">
                  <a:moveTo>
                    <a:pt x="66212" y="0"/>
                  </a:moveTo>
                  <a:lnTo>
                    <a:pt x="0" y="39571"/>
                  </a:lnTo>
                  <a:lnTo>
                    <a:pt x="1015283" y="39571"/>
                  </a:lnTo>
                  <a:lnTo>
                    <a:pt x="946127" y="0"/>
                  </a:lnTo>
                  <a:lnTo>
                    <a:pt x="66212"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6" name="Google Shape;1216;p82"/>
            <p:cNvSpPr/>
            <p:nvPr/>
          </p:nvSpPr>
          <p:spPr>
            <a:xfrm>
              <a:off x="7846537" y="3451892"/>
              <a:ext cx="1151255" cy="40005"/>
            </a:xfrm>
            <a:custGeom>
              <a:rect b="b" l="l" r="r" t="t"/>
              <a:pathLst>
                <a:path extrusionOk="0" h="40004" w="1151254">
                  <a:moveTo>
                    <a:pt x="1150651" y="39571"/>
                  </a:moveTo>
                  <a:lnTo>
                    <a:pt x="0" y="39571"/>
                  </a:lnTo>
                  <a:lnTo>
                    <a:pt x="66212" y="0"/>
                  </a:lnTo>
                  <a:lnTo>
                    <a:pt x="1081496" y="0"/>
                  </a:lnTo>
                  <a:lnTo>
                    <a:pt x="1150651" y="39571"/>
                  </a:lnTo>
                  <a:close/>
                </a:path>
              </a:pathLst>
            </a:custGeom>
            <a:solidFill>
              <a:srgbClr val="E9E9E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7" name="Google Shape;1217;p82"/>
            <p:cNvSpPr/>
            <p:nvPr/>
          </p:nvSpPr>
          <p:spPr>
            <a:xfrm>
              <a:off x="7846537" y="3451892"/>
              <a:ext cx="1151255" cy="40005"/>
            </a:xfrm>
            <a:custGeom>
              <a:rect b="b" l="l" r="r" t="t"/>
              <a:pathLst>
                <a:path extrusionOk="0" h="40004" w="1151254">
                  <a:moveTo>
                    <a:pt x="66212" y="0"/>
                  </a:moveTo>
                  <a:lnTo>
                    <a:pt x="0" y="39571"/>
                  </a:lnTo>
                  <a:lnTo>
                    <a:pt x="1150651" y="39571"/>
                  </a:lnTo>
                  <a:lnTo>
                    <a:pt x="1081496" y="0"/>
                  </a:lnTo>
                  <a:lnTo>
                    <a:pt x="66212"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8" name="Google Shape;1218;p82"/>
            <p:cNvSpPr/>
            <p:nvPr/>
          </p:nvSpPr>
          <p:spPr>
            <a:xfrm>
              <a:off x="7813430" y="3491464"/>
              <a:ext cx="1218565" cy="20320"/>
            </a:xfrm>
            <a:custGeom>
              <a:rect b="b" l="l" r="r" t="t"/>
              <a:pathLst>
                <a:path extrusionOk="0" h="20320" w="1218565">
                  <a:moveTo>
                    <a:pt x="1218336" y="19785"/>
                  </a:moveTo>
                  <a:lnTo>
                    <a:pt x="0" y="19785"/>
                  </a:lnTo>
                  <a:lnTo>
                    <a:pt x="33106" y="0"/>
                  </a:lnTo>
                  <a:lnTo>
                    <a:pt x="1183758" y="0"/>
                  </a:lnTo>
                  <a:lnTo>
                    <a:pt x="1218336" y="19785"/>
                  </a:lnTo>
                  <a:close/>
                </a:path>
              </a:pathLst>
            </a:custGeom>
            <a:solidFill>
              <a:srgbClr val="EAEAE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19" name="Google Shape;1219;p82"/>
            <p:cNvSpPr/>
            <p:nvPr/>
          </p:nvSpPr>
          <p:spPr>
            <a:xfrm>
              <a:off x="7813430" y="3491464"/>
              <a:ext cx="1218565" cy="20320"/>
            </a:xfrm>
            <a:custGeom>
              <a:rect b="b" l="l" r="r" t="t"/>
              <a:pathLst>
                <a:path extrusionOk="0" h="20320" w="1218565">
                  <a:moveTo>
                    <a:pt x="33106" y="0"/>
                  </a:moveTo>
                  <a:lnTo>
                    <a:pt x="0" y="19785"/>
                  </a:lnTo>
                  <a:lnTo>
                    <a:pt x="1218336" y="19785"/>
                  </a:lnTo>
                  <a:lnTo>
                    <a:pt x="1183758" y="0"/>
                  </a:lnTo>
                  <a:lnTo>
                    <a:pt x="33106"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0" name="Google Shape;1220;p82"/>
            <p:cNvSpPr/>
            <p:nvPr/>
          </p:nvSpPr>
          <p:spPr>
            <a:xfrm>
              <a:off x="7747217" y="3511250"/>
              <a:ext cx="1353820" cy="40005"/>
            </a:xfrm>
            <a:custGeom>
              <a:rect b="b" l="l" r="r" t="t"/>
              <a:pathLst>
                <a:path extrusionOk="0" h="40004" w="1353820">
                  <a:moveTo>
                    <a:pt x="1353704" y="39571"/>
                  </a:moveTo>
                  <a:lnTo>
                    <a:pt x="0" y="39571"/>
                  </a:lnTo>
                  <a:lnTo>
                    <a:pt x="66212" y="0"/>
                  </a:lnTo>
                  <a:lnTo>
                    <a:pt x="1284548" y="0"/>
                  </a:lnTo>
                  <a:lnTo>
                    <a:pt x="1353704" y="39571"/>
                  </a:lnTo>
                  <a:close/>
                </a:path>
              </a:pathLst>
            </a:custGeom>
            <a:solidFill>
              <a:srgbClr val="EBEBE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1" name="Google Shape;1221;p82"/>
            <p:cNvSpPr/>
            <p:nvPr/>
          </p:nvSpPr>
          <p:spPr>
            <a:xfrm>
              <a:off x="7747217" y="3511250"/>
              <a:ext cx="1353820" cy="40005"/>
            </a:xfrm>
            <a:custGeom>
              <a:rect b="b" l="l" r="r" t="t"/>
              <a:pathLst>
                <a:path extrusionOk="0" h="40004" w="1353820">
                  <a:moveTo>
                    <a:pt x="66212" y="0"/>
                  </a:moveTo>
                  <a:lnTo>
                    <a:pt x="0" y="39571"/>
                  </a:lnTo>
                  <a:lnTo>
                    <a:pt x="1353704" y="39571"/>
                  </a:lnTo>
                  <a:lnTo>
                    <a:pt x="1284548" y="0"/>
                  </a:lnTo>
                  <a:lnTo>
                    <a:pt x="66212"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2" name="Google Shape;1222;p82"/>
            <p:cNvSpPr/>
            <p:nvPr/>
          </p:nvSpPr>
          <p:spPr>
            <a:xfrm>
              <a:off x="7714111" y="3550821"/>
              <a:ext cx="1421765" cy="20320"/>
            </a:xfrm>
            <a:custGeom>
              <a:rect b="b" l="l" r="r" t="t"/>
              <a:pathLst>
                <a:path extrusionOk="0" h="20320" w="1421765">
                  <a:moveTo>
                    <a:pt x="1421388" y="19785"/>
                  </a:moveTo>
                  <a:lnTo>
                    <a:pt x="0" y="19785"/>
                  </a:lnTo>
                  <a:lnTo>
                    <a:pt x="33106" y="0"/>
                  </a:lnTo>
                  <a:lnTo>
                    <a:pt x="1386810" y="0"/>
                  </a:lnTo>
                  <a:lnTo>
                    <a:pt x="1421388" y="19785"/>
                  </a:lnTo>
                  <a:close/>
                </a:path>
              </a:pathLst>
            </a:custGeom>
            <a:solidFill>
              <a:srgbClr val="ECECE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3" name="Google Shape;1223;p82"/>
            <p:cNvSpPr/>
            <p:nvPr/>
          </p:nvSpPr>
          <p:spPr>
            <a:xfrm>
              <a:off x="7714111" y="3550821"/>
              <a:ext cx="1421765" cy="20320"/>
            </a:xfrm>
            <a:custGeom>
              <a:rect b="b" l="l" r="r" t="t"/>
              <a:pathLst>
                <a:path extrusionOk="0" h="20320" w="1421765">
                  <a:moveTo>
                    <a:pt x="33106" y="0"/>
                  </a:moveTo>
                  <a:lnTo>
                    <a:pt x="0" y="19785"/>
                  </a:lnTo>
                  <a:lnTo>
                    <a:pt x="1421388" y="19785"/>
                  </a:lnTo>
                  <a:lnTo>
                    <a:pt x="1386810" y="0"/>
                  </a:lnTo>
                  <a:lnTo>
                    <a:pt x="33106"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4" name="Google Shape;1224;p82"/>
            <p:cNvSpPr/>
            <p:nvPr/>
          </p:nvSpPr>
          <p:spPr>
            <a:xfrm>
              <a:off x="7647899" y="3570607"/>
              <a:ext cx="1557020" cy="40005"/>
            </a:xfrm>
            <a:custGeom>
              <a:rect b="b" l="l" r="r" t="t"/>
              <a:pathLst>
                <a:path extrusionOk="0" h="40004" w="1557020">
                  <a:moveTo>
                    <a:pt x="1556757" y="39571"/>
                  </a:moveTo>
                  <a:lnTo>
                    <a:pt x="0" y="39571"/>
                  </a:lnTo>
                  <a:lnTo>
                    <a:pt x="66212" y="0"/>
                  </a:lnTo>
                  <a:lnTo>
                    <a:pt x="1487601" y="0"/>
                  </a:lnTo>
                  <a:lnTo>
                    <a:pt x="1556757" y="39571"/>
                  </a:lnTo>
                  <a:close/>
                </a:path>
              </a:pathLst>
            </a:custGeom>
            <a:solidFill>
              <a:srgbClr val="EDEDE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5" name="Google Shape;1225;p82"/>
            <p:cNvSpPr/>
            <p:nvPr/>
          </p:nvSpPr>
          <p:spPr>
            <a:xfrm>
              <a:off x="7647899" y="3570607"/>
              <a:ext cx="1557020" cy="40005"/>
            </a:xfrm>
            <a:custGeom>
              <a:rect b="b" l="l" r="r" t="t"/>
              <a:pathLst>
                <a:path extrusionOk="0" h="40004" w="1557020">
                  <a:moveTo>
                    <a:pt x="66212" y="0"/>
                  </a:moveTo>
                  <a:lnTo>
                    <a:pt x="0" y="39571"/>
                  </a:lnTo>
                  <a:lnTo>
                    <a:pt x="1556757" y="39571"/>
                  </a:lnTo>
                  <a:lnTo>
                    <a:pt x="1487601" y="0"/>
                  </a:lnTo>
                  <a:lnTo>
                    <a:pt x="66212"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6" name="Google Shape;1226;p82"/>
            <p:cNvSpPr/>
            <p:nvPr/>
          </p:nvSpPr>
          <p:spPr>
            <a:xfrm>
              <a:off x="7614792" y="3610179"/>
              <a:ext cx="1659255" cy="40005"/>
            </a:xfrm>
            <a:custGeom>
              <a:rect b="b" l="l" r="r" t="t"/>
              <a:pathLst>
                <a:path extrusionOk="0" h="40004" w="1659254">
                  <a:moveTo>
                    <a:pt x="1659018" y="39571"/>
                  </a:moveTo>
                  <a:lnTo>
                    <a:pt x="34577" y="39571"/>
                  </a:lnTo>
                  <a:lnTo>
                    <a:pt x="0" y="19785"/>
                  </a:lnTo>
                  <a:lnTo>
                    <a:pt x="33105" y="0"/>
                  </a:lnTo>
                  <a:lnTo>
                    <a:pt x="1589863" y="0"/>
                  </a:lnTo>
                  <a:lnTo>
                    <a:pt x="1659018" y="39571"/>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7" name="Google Shape;1227;p82"/>
            <p:cNvSpPr/>
            <p:nvPr/>
          </p:nvSpPr>
          <p:spPr>
            <a:xfrm>
              <a:off x="7614792" y="3610179"/>
              <a:ext cx="1659255" cy="40005"/>
            </a:xfrm>
            <a:custGeom>
              <a:rect b="b" l="l" r="r" t="t"/>
              <a:pathLst>
                <a:path extrusionOk="0" h="40004" w="1659254">
                  <a:moveTo>
                    <a:pt x="33105" y="0"/>
                  </a:moveTo>
                  <a:lnTo>
                    <a:pt x="0" y="19785"/>
                  </a:lnTo>
                  <a:lnTo>
                    <a:pt x="34577" y="39571"/>
                  </a:lnTo>
                  <a:lnTo>
                    <a:pt x="1659018" y="39571"/>
                  </a:lnTo>
                  <a:lnTo>
                    <a:pt x="1589863" y="0"/>
                  </a:lnTo>
                  <a:lnTo>
                    <a:pt x="33105"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8" name="Google Shape;1228;p82"/>
            <p:cNvSpPr/>
            <p:nvPr/>
          </p:nvSpPr>
          <p:spPr>
            <a:xfrm>
              <a:off x="7649370" y="3649751"/>
              <a:ext cx="1659255" cy="20320"/>
            </a:xfrm>
            <a:custGeom>
              <a:rect b="b" l="l" r="r" t="t"/>
              <a:pathLst>
                <a:path extrusionOk="0" h="20320" w="1659254">
                  <a:moveTo>
                    <a:pt x="1659018" y="19785"/>
                  </a:moveTo>
                  <a:lnTo>
                    <a:pt x="34577" y="19785"/>
                  </a:lnTo>
                  <a:lnTo>
                    <a:pt x="0" y="0"/>
                  </a:lnTo>
                  <a:lnTo>
                    <a:pt x="1624440" y="0"/>
                  </a:lnTo>
                  <a:lnTo>
                    <a:pt x="1659018" y="19785"/>
                  </a:lnTo>
                  <a:close/>
                </a:path>
              </a:pathLst>
            </a:custGeom>
            <a:solidFill>
              <a:srgbClr val="EFEFE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29" name="Google Shape;1229;p82"/>
            <p:cNvSpPr/>
            <p:nvPr/>
          </p:nvSpPr>
          <p:spPr>
            <a:xfrm>
              <a:off x="7649371" y="3649751"/>
              <a:ext cx="1659255" cy="20320"/>
            </a:xfrm>
            <a:custGeom>
              <a:rect b="b" l="l" r="r" t="t"/>
              <a:pathLst>
                <a:path extrusionOk="0" h="20320" w="1659254">
                  <a:moveTo>
                    <a:pt x="0" y="0"/>
                  </a:moveTo>
                  <a:lnTo>
                    <a:pt x="34577" y="19785"/>
                  </a:lnTo>
                  <a:lnTo>
                    <a:pt x="1659018" y="19785"/>
                  </a:lnTo>
                  <a:lnTo>
                    <a:pt x="1624440"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0" name="Google Shape;1230;p82"/>
            <p:cNvSpPr/>
            <p:nvPr/>
          </p:nvSpPr>
          <p:spPr>
            <a:xfrm>
              <a:off x="7683948" y="3669536"/>
              <a:ext cx="1659255" cy="40005"/>
            </a:xfrm>
            <a:custGeom>
              <a:rect b="b" l="l" r="r" t="t"/>
              <a:pathLst>
                <a:path extrusionOk="0" h="40004" w="1659254">
                  <a:moveTo>
                    <a:pt x="1625919" y="39571"/>
                  </a:moveTo>
                  <a:lnTo>
                    <a:pt x="69154" y="39571"/>
                  </a:lnTo>
                  <a:lnTo>
                    <a:pt x="0" y="0"/>
                  </a:lnTo>
                  <a:lnTo>
                    <a:pt x="1624441" y="0"/>
                  </a:lnTo>
                  <a:lnTo>
                    <a:pt x="1659022" y="19787"/>
                  </a:lnTo>
                  <a:lnTo>
                    <a:pt x="1625919" y="39571"/>
                  </a:lnTo>
                  <a:close/>
                </a:path>
              </a:pathLst>
            </a:custGeom>
            <a:solidFill>
              <a:srgbClr val="F0F0F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1" name="Google Shape;1231;p82"/>
            <p:cNvSpPr/>
            <p:nvPr/>
          </p:nvSpPr>
          <p:spPr>
            <a:xfrm>
              <a:off x="7683948" y="3669536"/>
              <a:ext cx="1659255" cy="40005"/>
            </a:xfrm>
            <a:custGeom>
              <a:rect b="b" l="l" r="r" t="t"/>
              <a:pathLst>
                <a:path extrusionOk="0" h="40004" w="1659254">
                  <a:moveTo>
                    <a:pt x="0" y="0"/>
                  </a:moveTo>
                  <a:lnTo>
                    <a:pt x="69154" y="39571"/>
                  </a:lnTo>
                  <a:lnTo>
                    <a:pt x="1625919" y="39571"/>
                  </a:lnTo>
                  <a:lnTo>
                    <a:pt x="1659022" y="19787"/>
                  </a:lnTo>
                  <a:lnTo>
                    <a:pt x="1624441"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2" name="Google Shape;1232;p82"/>
            <p:cNvSpPr/>
            <p:nvPr/>
          </p:nvSpPr>
          <p:spPr>
            <a:xfrm>
              <a:off x="7753102" y="3709108"/>
              <a:ext cx="1557020" cy="40005"/>
            </a:xfrm>
            <a:custGeom>
              <a:rect b="b" l="l" r="r" t="t"/>
              <a:pathLst>
                <a:path extrusionOk="0" h="40004" w="1557020">
                  <a:moveTo>
                    <a:pt x="1490550" y="39571"/>
                  </a:moveTo>
                  <a:lnTo>
                    <a:pt x="69154" y="39571"/>
                  </a:lnTo>
                  <a:lnTo>
                    <a:pt x="0" y="0"/>
                  </a:lnTo>
                  <a:lnTo>
                    <a:pt x="1556764" y="0"/>
                  </a:lnTo>
                  <a:lnTo>
                    <a:pt x="1490550" y="39571"/>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3" name="Google Shape;1233;p82"/>
            <p:cNvSpPr/>
            <p:nvPr/>
          </p:nvSpPr>
          <p:spPr>
            <a:xfrm>
              <a:off x="7753102" y="3709108"/>
              <a:ext cx="1557020" cy="40005"/>
            </a:xfrm>
            <a:custGeom>
              <a:rect b="b" l="l" r="r" t="t"/>
              <a:pathLst>
                <a:path extrusionOk="0" h="40004" w="1557020">
                  <a:moveTo>
                    <a:pt x="0" y="0"/>
                  </a:moveTo>
                  <a:lnTo>
                    <a:pt x="69154" y="39571"/>
                  </a:lnTo>
                  <a:lnTo>
                    <a:pt x="1490550" y="39571"/>
                  </a:lnTo>
                  <a:lnTo>
                    <a:pt x="1556764"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4" name="Google Shape;1234;p82"/>
            <p:cNvSpPr/>
            <p:nvPr/>
          </p:nvSpPr>
          <p:spPr>
            <a:xfrm>
              <a:off x="7822257" y="3748680"/>
              <a:ext cx="1421765" cy="20320"/>
            </a:xfrm>
            <a:custGeom>
              <a:rect b="b" l="l" r="r" t="t"/>
              <a:pathLst>
                <a:path extrusionOk="0" h="20320" w="1421765">
                  <a:moveTo>
                    <a:pt x="1388288" y="19785"/>
                  </a:moveTo>
                  <a:lnTo>
                    <a:pt x="34577" y="19785"/>
                  </a:lnTo>
                  <a:lnTo>
                    <a:pt x="0" y="0"/>
                  </a:lnTo>
                  <a:lnTo>
                    <a:pt x="1421395" y="0"/>
                  </a:lnTo>
                  <a:lnTo>
                    <a:pt x="1388288" y="19785"/>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5" name="Google Shape;1235;p82"/>
            <p:cNvSpPr/>
            <p:nvPr/>
          </p:nvSpPr>
          <p:spPr>
            <a:xfrm>
              <a:off x="7822257" y="3748680"/>
              <a:ext cx="1421765" cy="20320"/>
            </a:xfrm>
            <a:custGeom>
              <a:rect b="b" l="l" r="r" t="t"/>
              <a:pathLst>
                <a:path extrusionOk="0" h="20320" w="1421765">
                  <a:moveTo>
                    <a:pt x="0" y="0"/>
                  </a:moveTo>
                  <a:lnTo>
                    <a:pt x="34577" y="19785"/>
                  </a:lnTo>
                  <a:lnTo>
                    <a:pt x="1388288" y="19785"/>
                  </a:lnTo>
                  <a:lnTo>
                    <a:pt x="1421395"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6" name="Google Shape;1236;p82"/>
            <p:cNvSpPr/>
            <p:nvPr/>
          </p:nvSpPr>
          <p:spPr>
            <a:xfrm>
              <a:off x="7856835" y="3768466"/>
              <a:ext cx="1353820" cy="40005"/>
            </a:xfrm>
            <a:custGeom>
              <a:rect b="b" l="l" r="r" t="t"/>
              <a:pathLst>
                <a:path extrusionOk="0" h="40004" w="1353820">
                  <a:moveTo>
                    <a:pt x="1287497" y="39571"/>
                  </a:moveTo>
                  <a:lnTo>
                    <a:pt x="69154" y="39571"/>
                  </a:lnTo>
                  <a:lnTo>
                    <a:pt x="0" y="0"/>
                  </a:lnTo>
                  <a:lnTo>
                    <a:pt x="1353711" y="0"/>
                  </a:lnTo>
                  <a:lnTo>
                    <a:pt x="1287497" y="39571"/>
                  </a:lnTo>
                  <a:close/>
                </a:path>
              </a:pathLst>
            </a:custGeom>
            <a:solidFill>
              <a:srgbClr val="F3F3F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7" name="Google Shape;1237;p82"/>
            <p:cNvSpPr/>
            <p:nvPr/>
          </p:nvSpPr>
          <p:spPr>
            <a:xfrm>
              <a:off x="7856835" y="3768466"/>
              <a:ext cx="1353820" cy="40005"/>
            </a:xfrm>
            <a:custGeom>
              <a:rect b="b" l="l" r="r" t="t"/>
              <a:pathLst>
                <a:path extrusionOk="0" h="40004" w="1353820">
                  <a:moveTo>
                    <a:pt x="0" y="0"/>
                  </a:moveTo>
                  <a:lnTo>
                    <a:pt x="69154" y="39571"/>
                  </a:lnTo>
                  <a:lnTo>
                    <a:pt x="1287497" y="39571"/>
                  </a:lnTo>
                  <a:lnTo>
                    <a:pt x="1353711"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8" name="Google Shape;1238;p82"/>
            <p:cNvSpPr/>
            <p:nvPr/>
          </p:nvSpPr>
          <p:spPr>
            <a:xfrm>
              <a:off x="7925989" y="3808037"/>
              <a:ext cx="1218565" cy="40005"/>
            </a:xfrm>
            <a:custGeom>
              <a:rect b="b" l="l" r="r" t="t"/>
              <a:pathLst>
                <a:path extrusionOk="0" h="40004" w="1218565">
                  <a:moveTo>
                    <a:pt x="1152129" y="39571"/>
                  </a:moveTo>
                  <a:lnTo>
                    <a:pt x="69154" y="39571"/>
                  </a:lnTo>
                  <a:lnTo>
                    <a:pt x="0" y="0"/>
                  </a:lnTo>
                  <a:lnTo>
                    <a:pt x="1218342" y="0"/>
                  </a:lnTo>
                  <a:lnTo>
                    <a:pt x="1152129" y="39571"/>
                  </a:lnTo>
                  <a:close/>
                </a:path>
              </a:pathLst>
            </a:custGeom>
            <a:solidFill>
              <a:srgbClr val="F4F4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39" name="Google Shape;1239;p82"/>
            <p:cNvSpPr/>
            <p:nvPr/>
          </p:nvSpPr>
          <p:spPr>
            <a:xfrm>
              <a:off x="7925989" y="3808037"/>
              <a:ext cx="1218565" cy="40005"/>
            </a:xfrm>
            <a:custGeom>
              <a:rect b="b" l="l" r="r" t="t"/>
              <a:pathLst>
                <a:path extrusionOk="0" h="40004" w="1218565">
                  <a:moveTo>
                    <a:pt x="0" y="0"/>
                  </a:moveTo>
                  <a:lnTo>
                    <a:pt x="69154" y="39571"/>
                  </a:lnTo>
                  <a:lnTo>
                    <a:pt x="1152129" y="39571"/>
                  </a:lnTo>
                  <a:lnTo>
                    <a:pt x="1218342"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0" name="Google Shape;1240;p82"/>
            <p:cNvSpPr/>
            <p:nvPr/>
          </p:nvSpPr>
          <p:spPr>
            <a:xfrm>
              <a:off x="7995144" y="3847609"/>
              <a:ext cx="1083310" cy="20320"/>
            </a:xfrm>
            <a:custGeom>
              <a:rect b="b" l="l" r="r" t="t"/>
              <a:pathLst>
                <a:path extrusionOk="0" h="20320" w="1083309">
                  <a:moveTo>
                    <a:pt x="1049867" y="19785"/>
                  </a:moveTo>
                  <a:lnTo>
                    <a:pt x="34577" y="19785"/>
                  </a:lnTo>
                  <a:lnTo>
                    <a:pt x="0" y="0"/>
                  </a:lnTo>
                  <a:lnTo>
                    <a:pt x="1082974" y="0"/>
                  </a:lnTo>
                  <a:lnTo>
                    <a:pt x="1049867" y="19785"/>
                  </a:lnTo>
                  <a:close/>
                </a:path>
              </a:pathLst>
            </a:custGeom>
            <a:solidFill>
              <a:srgbClr val="F5F5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1" name="Google Shape;1241;p82"/>
            <p:cNvSpPr/>
            <p:nvPr/>
          </p:nvSpPr>
          <p:spPr>
            <a:xfrm>
              <a:off x="7995144" y="3847609"/>
              <a:ext cx="1083310" cy="20320"/>
            </a:xfrm>
            <a:custGeom>
              <a:rect b="b" l="l" r="r" t="t"/>
              <a:pathLst>
                <a:path extrusionOk="0" h="20320" w="1083309">
                  <a:moveTo>
                    <a:pt x="0" y="0"/>
                  </a:moveTo>
                  <a:lnTo>
                    <a:pt x="34577" y="19785"/>
                  </a:lnTo>
                  <a:lnTo>
                    <a:pt x="1049867" y="19785"/>
                  </a:lnTo>
                  <a:lnTo>
                    <a:pt x="1082974"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2" name="Google Shape;1242;p82"/>
            <p:cNvSpPr/>
            <p:nvPr/>
          </p:nvSpPr>
          <p:spPr>
            <a:xfrm>
              <a:off x="8029721" y="3867395"/>
              <a:ext cx="1015365" cy="40005"/>
            </a:xfrm>
            <a:custGeom>
              <a:rect b="b" l="l" r="r" t="t"/>
              <a:pathLst>
                <a:path extrusionOk="0" h="40004" w="1015365">
                  <a:moveTo>
                    <a:pt x="949076" y="39571"/>
                  </a:moveTo>
                  <a:lnTo>
                    <a:pt x="69154" y="39571"/>
                  </a:lnTo>
                  <a:lnTo>
                    <a:pt x="0" y="0"/>
                  </a:lnTo>
                  <a:lnTo>
                    <a:pt x="1015290" y="0"/>
                  </a:lnTo>
                  <a:lnTo>
                    <a:pt x="949076" y="39571"/>
                  </a:lnTo>
                  <a:close/>
                </a:path>
              </a:pathLst>
            </a:custGeom>
            <a:solidFill>
              <a:srgbClr val="F6F6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3" name="Google Shape;1243;p82"/>
            <p:cNvSpPr/>
            <p:nvPr/>
          </p:nvSpPr>
          <p:spPr>
            <a:xfrm>
              <a:off x="8029721" y="3867395"/>
              <a:ext cx="1015365" cy="40005"/>
            </a:xfrm>
            <a:custGeom>
              <a:rect b="b" l="l" r="r" t="t"/>
              <a:pathLst>
                <a:path extrusionOk="0" h="40004" w="1015365">
                  <a:moveTo>
                    <a:pt x="0" y="0"/>
                  </a:moveTo>
                  <a:lnTo>
                    <a:pt x="69154" y="39571"/>
                  </a:lnTo>
                  <a:lnTo>
                    <a:pt x="949076" y="39571"/>
                  </a:lnTo>
                  <a:lnTo>
                    <a:pt x="1015290"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4" name="Google Shape;1244;p82"/>
            <p:cNvSpPr/>
            <p:nvPr/>
          </p:nvSpPr>
          <p:spPr>
            <a:xfrm>
              <a:off x="8098876" y="3906967"/>
              <a:ext cx="880110" cy="20320"/>
            </a:xfrm>
            <a:custGeom>
              <a:rect b="b" l="l" r="r" t="t"/>
              <a:pathLst>
                <a:path extrusionOk="0" h="20320" w="880109">
                  <a:moveTo>
                    <a:pt x="846814" y="19785"/>
                  </a:moveTo>
                  <a:lnTo>
                    <a:pt x="34577" y="19785"/>
                  </a:lnTo>
                  <a:lnTo>
                    <a:pt x="0" y="0"/>
                  </a:lnTo>
                  <a:lnTo>
                    <a:pt x="879921" y="0"/>
                  </a:lnTo>
                  <a:lnTo>
                    <a:pt x="846814" y="19785"/>
                  </a:lnTo>
                  <a:close/>
                </a:path>
              </a:pathLst>
            </a:custGeom>
            <a:solidFill>
              <a:srgbClr val="F7F7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5" name="Google Shape;1245;p82"/>
            <p:cNvSpPr/>
            <p:nvPr/>
          </p:nvSpPr>
          <p:spPr>
            <a:xfrm>
              <a:off x="8098876" y="3906967"/>
              <a:ext cx="880110" cy="20320"/>
            </a:xfrm>
            <a:custGeom>
              <a:rect b="b" l="l" r="r" t="t"/>
              <a:pathLst>
                <a:path extrusionOk="0" h="20320" w="880109">
                  <a:moveTo>
                    <a:pt x="0" y="0"/>
                  </a:moveTo>
                  <a:lnTo>
                    <a:pt x="34577" y="19785"/>
                  </a:lnTo>
                  <a:lnTo>
                    <a:pt x="846814" y="19785"/>
                  </a:lnTo>
                  <a:lnTo>
                    <a:pt x="879921"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6" name="Google Shape;1246;p82"/>
            <p:cNvSpPr/>
            <p:nvPr/>
          </p:nvSpPr>
          <p:spPr>
            <a:xfrm>
              <a:off x="8133453" y="3926752"/>
              <a:ext cx="812800" cy="40005"/>
            </a:xfrm>
            <a:custGeom>
              <a:rect b="b" l="l" r="r" t="t"/>
              <a:pathLst>
                <a:path extrusionOk="0" h="40004" w="812800">
                  <a:moveTo>
                    <a:pt x="746023" y="39571"/>
                  </a:moveTo>
                  <a:lnTo>
                    <a:pt x="69154" y="39571"/>
                  </a:lnTo>
                  <a:lnTo>
                    <a:pt x="0" y="0"/>
                  </a:lnTo>
                  <a:lnTo>
                    <a:pt x="812237" y="0"/>
                  </a:lnTo>
                  <a:lnTo>
                    <a:pt x="746023" y="39571"/>
                  </a:lnTo>
                  <a:close/>
                </a:path>
              </a:pathLst>
            </a:custGeom>
            <a:solidFill>
              <a:srgbClr val="F8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7" name="Google Shape;1247;p82"/>
            <p:cNvSpPr/>
            <p:nvPr/>
          </p:nvSpPr>
          <p:spPr>
            <a:xfrm>
              <a:off x="8133453" y="3926752"/>
              <a:ext cx="812800" cy="40005"/>
            </a:xfrm>
            <a:custGeom>
              <a:rect b="b" l="l" r="r" t="t"/>
              <a:pathLst>
                <a:path extrusionOk="0" h="40004" w="812800">
                  <a:moveTo>
                    <a:pt x="0" y="0"/>
                  </a:moveTo>
                  <a:lnTo>
                    <a:pt x="69154" y="39571"/>
                  </a:lnTo>
                  <a:lnTo>
                    <a:pt x="746023" y="39571"/>
                  </a:lnTo>
                  <a:lnTo>
                    <a:pt x="812237"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8" name="Google Shape;1248;p82"/>
            <p:cNvSpPr/>
            <p:nvPr/>
          </p:nvSpPr>
          <p:spPr>
            <a:xfrm>
              <a:off x="8202608" y="3966324"/>
              <a:ext cx="676910" cy="40005"/>
            </a:xfrm>
            <a:custGeom>
              <a:rect b="b" l="l" r="r" t="t"/>
              <a:pathLst>
                <a:path extrusionOk="0" h="40004" w="676909">
                  <a:moveTo>
                    <a:pt x="610654" y="39571"/>
                  </a:moveTo>
                  <a:lnTo>
                    <a:pt x="69154" y="39571"/>
                  </a:lnTo>
                  <a:lnTo>
                    <a:pt x="0" y="0"/>
                  </a:lnTo>
                  <a:lnTo>
                    <a:pt x="676868" y="0"/>
                  </a:lnTo>
                  <a:lnTo>
                    <a:pt x="610654" y="39571"/>
                  </a:lnTo>
                  <a:close/>
                </a:path>
              </a:pathLst>
            </a:custGeom>
            <a:solidFill>
              <a:srgbClr val="F9F9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49" name="Google Shape;1249;p82"/>
            <p:cNvSpPr/>
            <p:nvPr/>
          </p:nvSpPr>
          <p:spPr>
            <a:xfrm>
              <a:off x="8202608" y="3966324"/>
              <a:ext cx="676910" cy="40005"/>
            </a:xfrm>
            <a:custGeom>
              <a:rect b="b" l="l" r="r" t="t"/>
              <a:pathLst>
                <a:path extrusionOk="0" h="40004" w="676909">
                  <a:moveTo>
                    <a:pt x="0" y="0"/>
                  </a:moveTo>
                  <a:lnTo>
                    <a:pt x="69154" y="39571"/>
                  </a:lnTo>
                  <a:lnTo>
                    <a:pt x="610654" y="39571"/>
                  </a:lnTo>
                  <a:lnTo>
                    <a:pt x="676868"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0" name="Google Shape;1250;p82"/>
            <p:cNvSpPr/>
            <p:nvPr/>
          </p:nvSpPr>
          <p:spPr>
            <a:xfrm>
              <a:off x="8271763" y="4005896"/>
              <a:ext cx="541655" cy="20320"/>
            </a:xfrm>
            <a:custGeom>
              <a:rect b="b" l="l" r="r" t="t"/>
              <a:pathLst>
                <a:path extrusionOk="0" h="20320" w="541654">
                  <a:moveTo>
                    <a:pt x="508393" y="19785"/>
                  </a:moveTo>
                  <a:lnTo>
                    <a:pt x="34577" y="19785"/>
                  </a:lnTo>
                  <a:lnTo>
                    <a:pt x="0" y="0"/>
                  </a:lnTo>
                  <a:lnTo>
                    <a:pt x="541500" y="0"/>
                  </a:lnTo>
                  <a:lnTo>
                    <a:pt x="508393" y="19785"/>
                  </a:lnTo>
                  <a:close/>
                </a:path>
              </a:pathLst>
            </a:custGeom>
            <a:solidFill>
              <a:srgbClr val="FAFAF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1" name="Google Shape;1251;p82"/>
            <p:cNvSpPr/>
            <p:nvPr/>
          </p:nvSpPr>
          <p:spPr>
            <a:xfrm>
              <a:off x="8271763" y="4005896"/>
              <a:ext cx="541655" cy="20320"/>
            </a:xfrm>
            <a:custGeom>
              <a:rect b="b" l="l" r="r" t="t"/>
              <a:pathLst>
                <a:path extrusionOk="0" h="20320" w="541654">
                  <a:moveTo>
                    <a:pt x="0" y="0"/>
                  </a:moveTo>
                  <a:lnTo>
                    <a:pt x="34577" y="19785"/>
                  </a:lnTo>
                  <a:lnTo>
                    <a:pt x="508393" y="19785"/>
                  </a:lnTo>
                  <a:lnTo>
                    <a:pt x="541500"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2" name="Google Shape;1252;p82"/>
            <p:cNvSpPr/>
            <p:nvPr/>
          </p:nvSpPr>
          <p:spPr>
            <a:xfrm>
              <a:off x="8306340" y="4025681"/>
              <a:ext cx="474345" cy="40005"/>
            </a:xfrm>
            <a:custGeom>
              <a:rect b="b" l="l" r="r" t="t"/>
              <a:pathLst>
                <a:path extrusionOk="0" h="40004" w="474345">
                  <a:moveTo>
                    <a:pt x="407602" y="39571"/>
                  </a:moveTo>
                  <a:lnTo>
                    <a:pt x="69154" y="39571"/>
                  </a:lnTo>
                  <a:lnTo>
                    <a:pt x="0" y="0"/>
                  </a:lnTo>
                  <a:lnTo>
                    <a:pt x="473815" y="0"/>
                  </a:lnTo>
                  <a:lnTo>
                    <a:pt x="407602" y="39571"/>
                  </a:lnTo>
                  <a:close/>
                </a:path>
              </a:pathLst>
            </a:custGeom>
            <a:solidFill>
              <a:srgbClr val="FBFBF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3" name="Google Shape;1253;p82"/>
            <p:cNvSpPr/>
            <p:nvPr/>
          </p:nvSpPr>
          <p:spPr>
            <a:xfrm>
              <a:off x="8306340" y="4025681"/>
              <a:ext cx="474345" cy="40005"/>
            </a:xfrm>
            <a:custGeom>
              <a:rect b="b" l="l" r="r" t="t"/>
              <a:pathLst>
                <a:path extrusionOk="0" h="40004" w="474345">
                  <a:moveTo>
                    <a:pt x="0" y="0"/>
                  </a:moveTo>
                  <a:lnTo>
                    <a:pt x="69154" y="39571"/>
                  </a:lnTo>
                  <a:lnTo>
                    <a:pt x="407602" y="39571"/>
                  </a:lnTo>
                  <a:lnTo>
                    <a:pt x="473815"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4" name="Google Shape;1254;p82"/>
            <p:cNvSpPr/>
            <p:nvPr/>
          </p:nvSpPr>
          <p:spPr>
            <a:xfrm>
              <a:off x="8375494" y="4065253"/>
              <a:ext cx="338455" cy="40005"/>
            </a:xfrm>
            <a:custGeom>
              <a:rect b="b" l="l" r="r" t="t"/>
              <a:pathLst>
                <a:path extrusionOk="0" h="40004" w="338454">
                  <a:moveTo>
                    <a:pt x="272233" y="39571"/>
                  </a:moveTo>
                  <a:lnTo>
                    <a:pt x="69154" y="39571"/>
                  </a:lnTo>
                  <a:lnTo>
                    <a:pt x="0" y="0"/>
                  </a:lnTo>
                  <a:lnTo>
                    <a:pt x="338447" y="0"/>
                  </a:lnTo>
                  <a:lnTo>
                    <a:pt x="272233" y="39571"/>
                  </a:lnTo>
                  <a:close/>
                </a:path>
              </a:pathLst>
            </a:custGeom>
            <a:solidFill>
              <a:srgbClr val="FCFCF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5" name="Google Shape;1255;p82"/>
            <p:cNvSpPr/>
            <p:nvPr/>
          </p:nvSpPr>
          <p:spPr>
            <a:xfrm>
              <a:off x="8375494" y="4065253"/>
              <a:ext cx="338455" cy="40005"/>
            </a:xfrm>
            <a:custGeom>
              <a:rect b="b" l="l" r="r" t="t"/>
              <a:pathLst>
                <a:path extrusionOk="0" h="40004" w="338454">
                  <a:moveTo>
                    <a:pt x="0" y="0"/>
                  </a:moveTo>
                  <a:lnTo>
                    <a:pt x="69154" y="39571"/>
                  </a:lnTo>
                  <a:lnTo>
                    <a:pt x="272233" y="39571"/>
                  </a:lnTo>
                  <a:lnTo>
                    <a:pt x="338447" y="0"/>
                  </a:lnTo>
                  <a:lnTo>
                    <a:pt x="0" y="0"/>
                  </a:lnTo>
                </a:path>
              </a:pathLst>
            </a:custGeom>
            <a:noFill/>
            <a:ln cap="flat" cmpd="sng" w="1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6" name="Google Shape;1256;p82"/>
            <p:cNvSpPr/>
            <p:nvPr/>
          </p:nvSpPr>
          <p:spPr>
            <a:xfrm>
              <a:off x="8434756" y="4094932"/>
              <a:ext cx="222865" cy="79146"/>
            </a:xfrm>
            <a:prstGeom prst="rect">
              <a:avLst/>
            </a:prstGeom>
            <a:blipFill rotWithShape="1">
              <a:blip r:embed="rId3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7" name="Google Shape;1257;p82"/>
            <p:cNvSpPr/>
            <p:nvPr/>
          </p:nvSpPr>
          <p:spPr>
            <a:xfrm>
              <a:off x="7604856" y="3152631"/>
              <a:ext cx="1734820" cy="996950"/>
            </a:xfrm>
            <a:custGeom>
              <a:rect b="b" l="l" r="r" t="t"/>
              <a:pathLst>
                <a:path extrusionOk="0" h="996950" w="1734820">
                  <a:moveTo>
                    <a:pt x="933612" y="996711"/>
                  </a:moveTo>
                  <a:lnTo>
                    <a:pt x="0" y="460020"/>
                  </a:lnTo>
                  <a:lnTo>
                    <a:pt x="800771" y="0"/>
                  </a:lnTo>
                  <a:lnTo>
                    <a:pt x="1734384" y="536690"/>
                  </a:lnTo>
                  <a:lnTo>
                    <a:pt x="933612" y="99671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8" name="Google Shape;1258;p82"/>
            <p:cNvSpPr/>
            <p:nvPr/>
          </p:nvSpPr>
          <p:spPr>
            <a:xfrm>
              <a:off x="7604856" y="3152631"/>
              <a:ext cx="1734820" cy="996950"/>
            </a:xfrm>
            <a:custGeom>
              <a:rect b="b" l="l" r="r" t="t"/>
              <a:pathLst>
                <a:path extrusionOk="0" h="996950" w="1734820">
                  <a:moveTo>
                    <a:pt x="0" y="460020"/>
                  </a:moveTo>
                  <a:lnTo>
                    <a:pt x="933612" y="996711"/>
                  </a:lnTo>
                  <a:lnTo>
                    <a:pt x="1734384" y="536690"/>
                  </a:lnTo>
                  <a:lnTo>
                    <a:pt x="800771" y="0"/>
                  </a:lnTo>
                  <a:lnTo>
                    <a:pt x="0" y="460020"/>
                  </a:lnTo>
                  <a:close/>
                </a:path>
              </a:pathLst>
            </a:custGeom>
            <a:noFill/>
            <a:ln cap="flat" cmpd="sng" w="185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59" name="Google Shape;1259;p82"/>
            <p:cNvSpPr/>
            <p:nvPr/>
          </p:nvSpPr>
          <p:spPr>
            <a:xfrm>
              <a:off x="7614793" y="3629964"/>
              <a:ext cx="933602" cy="613359"/>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0" name="Google Shape;1260;p82"/>
            <p:cNvSpPr/>
            <p:nvPr/>
          </p:nvSpPr>
          <p:spPr>
            <a:xfrm>
              <a:off x="7604856" y="3612651"/>
              <a:ext cx="934085" cy="617220"/>
            </a:xfrm>
            <a:custGeom>
              <a:rect b="b" l="l" r="r" t="t"/>
              <a:pathLst>
                <a:path extrusionOk="0" h="617220" w="934084">
                  <a:moveTo>
                    <a:pt x="933612" y="617070"/>
                  </a:moveTo>
                  <a:lnTo>
                    <a:pt x="0" y="80379"/>
                  </a:lnTo>
                  <a:lnTo>
                    <a:pt x="0" y="0"/>
                  </a:lnTo>
                  <a:lnTo>
                    <a:pt x="933612" y="536690"/>
                  </a:lnTo>
                  <a:lnTo>
                    <a:pt x="933612" y="61707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1" name="Google Shape;1261;p82"/>
            <p:cNvSpPr/>
            <p:nvPr/>
          </p:nvSpPr>
          <p:spPr>
            <a:xfrm>
              <a:off x="7604856" y="3612651"/>
              <a:ext cx="934085" cy="617220"/>
            </a:xfrm>
            <a:custGeom>
              <a:rect b="b" l="l" r="r" t="t"/>
              <a:pathLst>
                <a:path extrusionOk="0" h="617220" w="934084">
                  <a:moveTo>
                    <a:pt x="0" y="80379"/>
                  </a:moveTo>
                  <a:lnTo>
                    <a:pt x="933612" y="617070"/>
                  </a:lnTo>
                  <a:lnTo>
                    <a:pt x="933612" y="536690"/>
                  </a:lnTo>
                  <a:lnTo>
                    <a:pt x="0" y="0"/>
                  </a:lnTo>
                  <a:lnTo>
                    <a:pt x="0" y="80379"/>
                  </a:lnTo>
                  <a:close/>
                </a:path>
              </a:pathLst>
            </a:custGeom>
            <a:noFill/>
            <a:ln cap="flat" cmpd="sng" w="1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2" name="Google Shape;1262;p82"/>
            <p:cNvSpPr/>
            <p:nvPr/>
          </p:nvSpPr>
          <p:spPr>
            <a:xfrm>
              <a:off x="8210715" y="4737976"/>
              <a:ext cx="178777" cy="15828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3" name="Google Shape;1263;p82"/>
            <p:cNvSpPr/>
            <p:nvPr/>
          </p:nvSpPr>
          <p:spPr>
            <a:xfrm>
              <a:off x="8210712" y="4728078"/>
              <a:ext cx="161925" cy="152400"/>
            </a:xfrm>
            <a:custGeom>
              <a:rect b="b" l="l" r="r" t="t"/>
              <a:pathLst>
                <a:path extrusionOk="0" h="152400" w="161925">
                  <a:moveTo>
                    <a:pt x="0" y="152103"/>
                  </a:moveTo>
                  <a:lnTo>
                    <a:pt x="0" y="92746"/>
                  </a:lnTo>
                  <a:lnTo>
                    <a:pt x="161395" y="0"/>
                  </a:lnTo>
                  <a:lnTo>
                    <a:pt x="161395" y="58120"/>
                  </a:lnTo>
                  <a:lnTo>
                    <a:pt x="0" y="15210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4" name="Google Shape;1264;p82"/>
            <p:cNvSpPr/>
            <p:nvPr/>
          </p:nvSpPr>
          <p:spPr>
            <a:xfrm>
              <a:off x="8210712" y="4728078"/>
              <a:ext cx="161925" cy="152400"/>
            </a:xfrm>
            <a:custGeom>
              <a:rect b="b" l="l" r="r" t="t"/>
              <a:pathLst>
                <a:path extrusionOk="0" h="152400" w="161925">
                  <a:moveTo>
                    <a:pt x="0" y="152103"/>
                  </a:moveTo>
                  <a:lnTo>
                    <a:pt x="161395" y="58120"/>
                  </a:lnTo>
                  <a:lnTo>
                    <a:pt x="161395" y="0"/>
                  </a:lnTo>
                  <a:lnTo>
                    <a:pt x="0" y="92746"/>
                  </a:lnTo>
                  <a:lnTo>
                    <a:pt x="0" y="152103"/>
                  </a:lnTo>
                  <a:close/>
                </a:path>
              </a:pathLst>
            </a:custGeom>
            <a:noFill/>
            <a:ln cap="flat" cmpd="sng" w="18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5" name="Google Shape;1265;p82"/>
            <p:cNvSpPr/>
            <p:nvPr/>
          </p:nvSpPr>
          <p:spPr>
            <a:xfrm>
              <a:off x="8210715" y="4836896"/>
              <a:ext cx="238366" cy="197865"/>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6" name="Google Shape;1266;p82"/>
            <p:cNvSpPr/>
            <p:nvPr/>
          </p:nvSpPr>
          <p:spPr>
            <a:xfrm>
              <a:off x="8193330" y="4823297"/>
              <a:ext cx="245110" cy="199390"/>
            </a:xfrm>
            <a:custGeom>
              <a:rect b="b" l="l" r="r" t="t"/>
              <a:pathLst>
                <a:path extrusionOk="0" h="199389" w="245109">
                  <a:moveTo>
                    <a:pt x="0" y="199094"/>
                  </a:moveTo>
                  <a:lnTo>
                    <a:pt x="0" y="140974"/>
                  </a:lnTo>
                  <a:lnTo>
                    <a:pt x="244576" y="0"/>
                  </a:lnTo>
                  <a:lnTo>
                    <a:pt x="244576" y="58120"/>
                  </a:lnTo>
                  <a:lnTo>
                    <a:pt x="0" y="19909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7" name="Google Shape;1267;p82"/>
            <p:cNvSpPr/>
            <p:nvPr/>
          </p:nvSpPr>
          <p:spPr>
            <a:xfrm>
              <a:off x="8193330" y="4823297"/>
              <a:ext cx="245110" cy="199390"/>
            </a:xfrm>
            <a:custGeom>
              <a:rect b="b" l="l" r="r" t="t"/>
              <a:pathLst>
                <a:path extrusionOk="0" h="199389" w="245109">
                  <a:moveTo>
                    <a:pt x="0" y="199094"/>
                  </a:moveTo>
                  <a:lnTo>
                    <a:pt x="244576" y="58120"/>
                  </a:lnTo>
                  <a:lnTo>
                    <a:pt x="244576" y="0"/>
                  </a:lnTo>
                  <a:lnTo>
                    <a:pt x="0" y="140974"/>
                  </a:lnTo>
                  <a:lnTo>
                    <a:pt x="0" y="199094"/>
                  </a:lnTo>
                  <a:close/>
                </a:path>
              </a:pathLst>
            </a:custGeom>
            <a:noFill/>
            <a:ln cap="flat" cmpd="sng" w="18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8" name="Google Shape;1268;p82"/>
            <p:cNvSpPr/>
            <p:nvPr/>
          </p:nvSpPr>
          <p:spPr>
            <a:xfrm>
              <a:off x="8190851" y="4342262"/>
              <a:ext cx="20320" cy="455295"/>
            </a:xfrm>
            <a:custGeom>
              <a:rect b="b" l="l" r="r" t="t"/>
              <a:pathLst>
                <a:path extrusionOk="0" h="455295" w="20320">
                  <a:moveTo>
                    <a:pt x="0" y="455074"/>
                  </a:moveTo>
                  <a:lnTo>
                    <a:pt x="19849" y="455074"/>
                  </a:lnTo>
                  <a:lnTo>
                    <a:pt x="19849" y="0"/>
                  </a:lnTo>
                  <a:lnTo>
                    <a:pt x="0" y="0"/>
                  </a:lnTo>
                  <a:lnTo>
                    <a:pt x="0" y="455074"/>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69" name="Google Shape;1269;p82"/>
            <p:cNvSpPr/>
            <p:nvPr/>
          </p:nvSpPr>
          <p:spPr>
            <a:xfrm>
              <a:off x="8190851" y="4342262"/>
              <a:ext cx="20320" cy="455295"/>
            </a:xfrm>
            <a:custGeom>
              <a:rect b="b" l="l" r="r" t="t"/>
              <a:pathLst>
                <a:path extrusionOk="0" h="455295" w="20320">
                  <a:moveTo>
                    <a:pt x="0" y="455074"/>
                  </a:moveTo>
                  <a:lnTo>
                    <a:pt x="19849" y="455074"/>
                  </a:lnTo>
                  <a:lnTo>
                    <a:pt x="19849" y="0"/>
                  </a:lnTo>
                  <a:lnTo>
                    <a:pt x="0" y="0"/>
                  </a:lnTo>
                  <a:lnTo>
                    <a:pt x="0" y="455074"/>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0" name="Google Shape;1270;p82"/>
            <p:cNvSpPr/>
            <p:nvPr/>
          </p:nvSpPr>
          <p:spPr>
            <a:xfrm>
              <a:off x="8210701" y="4342262"/>
              <a:ext cx="20320" cy="455295"/>
            </a:xfrm>
            <a:custGeom>
              <a:rect b="b" l="l" r="r" t="t"/>
              <a:pathLst>
                <a:path extrusionOk="0" h="455295" w="20320">
                  <a:moveTo>
                    <a:pt x="19864" y="0"/>
                  </a:moveTo>
                  <a:lnTo>
                    <a:pt x="0" y="0"/>
                  </a:lnTo>
                  <a:lnTo>
                    <a:pt x="0" y="455074"/>
                  </a:lnTo>
                  <a:lnTo>
                    <a:pt x="19864" y="455074"/>
                  </a:lnTo>
                  <a:lnTo>
                    <a:pt x="19864" y="0"/>
                  </a:lnTo>
                  <a:close/>
                </a:path>
              </a:pathLst>
            </a:custGeom>
            <a:solidFill>
              <a:srgbClr val="FEFEF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1" name="Google Shape;1271;p82"/>
            <p:cNvSpPr/>
            <p:nvPr/>
          </p:nvSpPr>
          <p:spPr>
            <a:xfrm>
              <a:off x="8210701" y="4342262"/>
              <a:ext cx="20320" cy="455295"/>
            </a:xfrm>
            <a:custGeom>
              <a:rect b="b" l="l" r="r" t="t"/>
              <a:pathLst>
                <a:path extrusionOk="0" h="455295" w="20320">
                  <a:moveTo>
                    <a:pt x="19864" y="0"/>
                  </a:moveTo>
                  <a:lnTo>
                    <a:pt x="0" y="0"/>
                  </a:lnTo>
                  <a:lnTo>
                    <a:pt x="0" y="455074"/>
                  </a:lnTo>
                  <a:lnTo>
                    <a:pt x="19864" y="455074"/>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2" name="Google Shape;1272;p82"/>
            <p:cNvSpPr/>
            <p:nvPr/>
          </p:nvSpPr>
          <p:spPr>
            <a:xfrm>
              <a:off x="8230565" y="4342262"/>
              <a:ext cx="20320" cy="455295"/>
            </a:xfrm>
            <a:custGeom>
              <a:rect b="b" l="l" r="r" t="t"/>
              <a:pathLst>
                <a:path extrusionOk="0" h="455295" w="20320">
                  <a:moveTo>
                    <a:pt x="19864" y="0"/>
                  </a:moveTo>
                  <a:lnTo>
                    <a:pt x="0" y="0"/>
                  </a:lnTo>
                  <a:lnTo>
                    <a:pt x="0" y="455074"/>
                  </a:lnTo>
                  <a:lnTo>
                    <a:pt x="19864" y="455074"/>
                  </a:lnTo>
                  <a:lnTo>
                    <a:pt x="19864" y="0"/>
                  </a:lnTo>
                  <a:close/>
                </a:path>
              </a:pathLst>
            </a:custGeom>
            <a:solidFill>
              <a:srgbClr val="ECECE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3" name="Google Shape;1273;p82"/>
            <p:cNvSpPr/>
            <p:nvPr/>
          </p:nvSpPr>
          <p:spPr>
            <a:xfrm>
              <a:off x="8230565" y="4342262"/>
              <a:ext cx="20320" cy="455295"/>
            </a:xfrm>
            <a:custGeom>
              <a:rect b="b" l="l" r="r" t="t"/>
              <a:pathLst>
                <a:path extrusionOk="0" h="455295" w="20320">
                  <a:moveTo>
                    <a:pt x="19864" y="0"/>
                  </a:moveTo>
                  <a:lnTo>
                    <a:pt x="0" y="0"/>
                  </a:lnTo>
                  <a:lnTo>
                    <a:pt x="0" y="455074"/>
                  </a:lnTo>
                  <a:lnTo>
                    <a:pt x="19864" y="455074"/>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4" name="Google Shape;1274;p82"/>
            <p:cNvSpPr/>
            <p:nvPr/>
          </p:nvSpPr>
          <p:spPr>
            <a:xfrm>
              <a:off x="8250428" y="4342262"/>
              <a:ext cx="635" cy="455295"/>
            </a:xfrm>
            <a:custGeom>
              <a:rect b="b" l="l" r="r" t="t"/>
              <a:pathLst>
                <a:path extrusionOk="0" h="455295" w="634">
                  <a:moveTo>
                    <a:pt x="0" y="0"/>
                  </a:moveTo>
                  <a:lnTo>
                    <a:pt x="0" y="455074"/>
                  </a:lnTo>
                  <a:lnTo>
                    <a:pt x="14" y="0"/>
                  </a:lnTo>
                  <a:close/>
                </a:path>
              </a:pathLst>
            </a:custGeom>
            <a:solidFill>
              <a:srgbClr val="DBDBD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5" name="Google Shape;1275;p82"/>
            <p:cNvSpPr/>
            <p:nvPr/>
          </p:nvSpPr>
          <p:spPr>
            <a:xfrm>
              <a:off x="8250429" y="4342262"/>
              <a:ext cx="635" cy="455295"/>
            </a:xfrm>
            <a:custGeom>
              <a:rect b="b" l="l" r="r" t="t"/>
              <a:pathLst>
                <a:path extrusionOk="0" h="455295" w="634">
                  <a:moveTo>
                    <a:pt x="0" y="0"/>
                  </a:moveTo>
                  <a:lnTo>
                    <a:pt x="0" y="455074"/>
                  </a:lnTo>
                  <a:lnTo>
                    <a:pt x="1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6" name="Google Shape;1276;p82"/>
            <p:cNvSpPr/>
            <p:nvPr/>
          </p:nvSpPr>
          <p:spPr>
            <a:xfrm>
              <a:off x="8173466" y="4337307"/>
              <a:ext cx="73660" cy="460375"/>
            </a:xfrm>
            <a:custGeom>
              <a:rect b="b" l="l" r="r" t="t"/>
              <a:pathLst>
                <a:path extrusionOk="0" h="460375" w="73659">
                  <a:moveTo>
                    <a:pt x="73248" y="436524"/>
                  </a:moveTo>
                  <a:lnTo>
                    <a:pt x="73248" y="0"/>
                  </a:lnTo>
                  <a:lnTo>
                    <a:pt x="0" y="0"/>
                  </a:lnTo>
                  <a:lnTo>
                    <a:pt x="0" y="436524"/>
                  </a:lnTo>
                  <a:lnTo>
                    <a:pt x="1920" y="445239"/>
                  </a:lnTo>
                  <a:lnTo>
                    <a:pt x="8845" y="452446"/>
                  </a:lnTo>
                  <a:lnTo>
                    <a:pt x="19728" y="457566"/>
                  </a:lnTo>
                  <a:lnTo>
                    <a:pt x="33520" y="460020"/>
                  </a:lnTo>
                  <a:lnTo>
                    <a:pt x="47933" y="459189"/>
                  </a:lnTo>
                  <a:lnTo>
                    <a:pt x="60368" y="455228"/>
                  </a:lnTo>
                  <a:lnTo>
                    <a:pt x="69310" y="448717"/>
                  </a:lnTo>
                  <a:lnTo>
                    <a:pt x="73248" y="440234"/>
                  </a:lnTo>
                  <a:lnTo>
                    <a:pt x="73248" y="43899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7" name="Google Shape;1277;p82"/>
            <p:cNvSpPr/>
            <p:nvPr/>
          </p:nvSpPr>
          <p:spPr>
            <a:xfrm>
              <a:off x="8270302" y="4302684"/>
              <a:ext cx="20320" cy="452755"/>
            </a:xfrm>
            <a:custGeom>
              <a:rect b="b" l="l" r="r" t="t"/>
              <a:pathLst>
                <a:path extrusionOk="0" h="452754" w="20320">
                  <a:moveTo>
                    <a:pt x="19854" y="452599"/>
                  </a:moveTo>
                  <a:lnTo>
                    <a:pt x="11793" y="446731"/>
                  </a:lnTo>
                  <a:lnTo>
                    <a:pt x="0" y="435292"/>
                  </a:lnTo>
                  <a:lnTo>
                    <a:pt x="0" y="0"/>
                  </a:lnTo>
                  <a:lnTo>
                    <a:pt x="19854" y="0"/>
                  </a:lnTo>
                  <a:lnTo>
                    <a:pt x="19854" y="452599"/>
                  </a:lnTo>
                  <a:close/>
                </a:path>
              </a:pathLst>
            </a:custGeom>
            <a:solidFill>
              <a:srgbClr val="E1E1E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8" name="Google Shape;1278;p82"/>
            <p:cNvSpPr/>
            <p:nvPr/>
          </p:nvSpPr>
          <p:spPr>
            <a:xfrm>
              <a:off x="8270303" y="4302684"/>
              <a:ext cx="20320" cy="452755"/>
            </a:xfrm>
            <a:custGeom>
              <a:rect b="b" l="l" r="r" t="t"/>
              <a:pathLst>
                <a:path extrusionOk="0" h="452754" w="20320">
                  <a:moveTo>
                    <a:pt x="19854" y="452599"/>
                  </a:moveTo>
                  <a:lnTo>
                    <a:pt x="19854" y="0"/>
                  </a:lnTo>
                  <a:lnTo>
                    <a:pt x="0" y="0"/>
                  </a:lnTo>
                  <a:lnTo>
                    <a:pt x="0" y="435292"/>
                  </a:lnTo>
                  <a:lnTo>
                    <a:pt x="11793" y="446731"/>
                  </a:lnTo>
                  <a:lnTo>
                    <a:pt x="19854" y="452599"/>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79" name="Google Shape;1279;p82"/>
            <p:cNvSpPr/>
            <p:nvPr/>
          </p:nvSpPr>
          <p:spPr>
            <a:xfrm>
              <a:off x="8290153" y="4302658"/>
              <a:ext cx="20320" cy="455295"/>
            </a:xfrm>
            <a:custGeom>
              <a:rect b="b" l="l" r="r" t="t"/>
              <a:pathLst>
                <a:path extrusionOk="0" h="455295" w="20320">
                  <a:moveTo>
                    <a:pt x="19862" y="0"/>
                  </a:moveTo>
                  <a:lnTo>
                    <a:pt x="0" y="0"/>
                  </a:lnTo>
                  <a:lnTo>
                    <a:pt x="0" y="452501"/>
                  </a:lnTo>
                  <a:lnTo>
                    <a:pt x="4229" y="452501"/>
                  </a:lnTo>
                  <a:lnTo>
                    <a:pt x="4229" y="455041"/>
                  </a:lnTo>
                  <a:lnTo>
                    <a:pt x="19862" y="455041"/>
                  </a:lnTo>
                  <a:lnTo>
                    <a:pt x="19862" y="452501"/>
                  </a:lnTo>
                  <a:lnTo>
                    <a:pt x="19862" y="0"/>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0" name="Google Shape;1280;p82"/>
            <p:cNvSpPr/>
            <p:nvPr/>
          </p:nvSpPr>
          <p:spPr>
            <a:xfrm>
              <a:off x="8290157" y="4302684"/>
              <a:ext cx="20320" cy="455295"/>
            </a:xfrm>
            <a:custGeom>
              <a:rect b="b" l="l" r="r" t="t"/>
              <a:pathLst>
                <a:path extrusionOk="0" h="455295" w="20320">
                  <a:moveTo>
                    <a:pt x="19864" y="0"/>
                  </a:moveTo>
                  <a:lnTo>
                    <a:pt x="0" y="0"/>
                  </a:lnTo>
                  <a:lnTo>
                    <a:pt x="0" y="452599"/>
                  </a:lnTo>
                  <a:lnTo>
                    <a:pt x="8077" y="454769"/>
                  </a:lnTo>
                  <a:lnTo>
                    <a:pt x="19864" y="455078"/>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1" name="Google Shape;1281;p82"/>
            <p:cNvSpPr/>
            <p:nvPr/>
          </p:nvSpPr>
          <p:spPr>
            <a:xfrm>
              <a:off x="8310016" y="4302658"/>
              <a:ext cx="20320" cy="455295"/>
            </a:xfrm>
            <a:custGeom>
              <a:rect b="b" l="l" r="r" t="t"/>
              <a:pathLst>
                <a:path extrusionOk="0" h="455295" w="20320">
                  <a:moveTo>
                    <a:pt x="19862" y="0"/>
                  </a:moveTo>
                  <a:lnTo>
                    <a:pt x="0" y="0"/>
                  </a:lnTo>
                  <a:lnTo>
                    <a:pt x="0" y="448703"/>
                  </a:lnTo>
                  <a:lnTo>
                    <a:pt x="0" y="452501"/>
                  </a:lnTo>
                  <a:lnTo>
                    <a:pt x="0" y="455041"/>
                  </a:lnTo>
                  <a:lnTo>
                    <a:pt x="6337" y="455041"/>
                  </a:lnTo>
                  <a:lnTo>
                    <a:pt x="6337" y="452501"/>
                  </a:lnTo>
                  <a:lnTo>
                    <a:pt x="17246" y="452501"/>
                  </a:lnTo>
                  <a:lnTo>
                    <a:pt x="17246" y="448703"/>
                  </a:lnTo>
                  <a:lnTo>
                    <a:pt x="19862" y="448703"/>
                  </a:lnTo>
                  <a:lnTo>
                    <a:pt x="19862" y="0"/>
                  </a:lnTo>
                  <a:close/>
                </a:path>
              </a:pathLst>
            </a:custGeom>
            <a:solidFill>
              <a:srgbClr val="FBFBF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2" name="Google Shape;1282;p82"/>
            <p:cNvSpPr/>
            <p:nvPr/>
          </p:nvSpPr>
          <p:spPr>
            <a:xfrm>
              <a:off x="8310021" y="4302684"/>
              <a:ext cx="20320" cy="455295"/>
            </a:xfrm>
            <a:custGeom>
              <a:rect b="b" l="l" r="r" t="t"/>
              <a:pathLst>
                <a:path extrusionOk="0" h="455295" w="20320">
                  <a:moveTo>
                    <a:pt x="19864" y="0"/>
                  </a:moveTo>
                  <a:lnTo>
                    <a:pt x="0" y="0"/>
                  </a:lnTo>
                  <a:lnTo>
                    <a:pt x="0" y="455078"/>
                  </a:lnTo>
                  <a:lnTo>
                    <a:pt x="14594" y="451987"/>
                  </a:lnTo>
                  <a:lnTo>
                    <a:pt x="19864" y="449170"/>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3" name="Google Shape;1283;p82"/>
            <p:cNvSpPr/>
            <p:nvPr/>
          </p:nvSpPr>
          <p:spPr>
            <a:xfrm>
              <a:off x="8329885" y="4302684"/>
              <a:ext cx="20320" cy="449580"/>
            </a:xfrm>
            <a:custGeom>
              <a:rect b="b" l="l" r="r" t="t"/>
              <a:pathLst>
                <a:path extrusionOk="0" h="449579" w="20320">
                  <a:moveTo>
                    <a:pt x="0" y="449170"/>
                  </a:moveTo>
                  <a:lnTo>
                    <a:pt x="0" y="0"/>
                  </a:lnTo>
                  <a:lnTo>
                    <a:pt x="19864" y="0"/>
                  </a:lnTo>
                  <a:lnTo>
                    <a:pt x="19864" y="435296"/>
                  </a:lnTo>
                  <a:lnTo>
                    <a:pt x="16455" y="438384"/>
                  </a:lnTo>
                  <a:lnTo>
                    <a:pt x="7454" y="445185"/>
                  </a:lnTo>
                  <a:lnTo>
                    <a:pt x="0" y="449170"/>
                  </a:lnTo>
                  <a:close/>
                </a:path>
              </a:pathLst>
            </a:custGeom>
            <a:solidFill>
              <a:srgbClr val="E9E9E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4" name="Google Shape;1284;p82"/>
            <p:cNvSpPr/>
            <p:nvPr/>
          </p:nvSpPr>
          <p:spPr>
            <a:xfrm>
              <a:off x="8329885" y="4302684"/>
              <a:ext cx="20320" cy="449580"/>
            </a:xfrm>
            <a:custGeom>
              <a:rect b="b" l="l" r="r" t="t"/>
              <a:pathLst>
                <a:path extrusionOk="0" h="449579" w="20320">
                  <a:moveTo>
                    <a:pt x="19864" y="0"/>
                  </a:moveTo>
                  <a:lnTo>
                    <a:pt x="0" y="0"/>
                  </a:lnTo>
                  <a:lnTo>
                    <a:pt x="0" y="449170"/>
                  </a:lnTo>
                  <a:lnTo>
                    <a:pt x="7454" y="445185"/>
                  </a:lnTo>
                  <a:lnTo>
                    <a:pt x="16455" y="438384"/>
                  </a:lnTo>
                  <a:lnTo>
                    <a:pt x="19864" y="435296"/>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5" name="Google Shape;1285;p82"/>
            <p:cNvSpPr/>
            <p:nvPr/>
          </p:nvSpPr>
          <p:spPr>
            <a:xfrm>
              <a:off x="8269062" y="4284133"/>
              <a:ext cx="73660" cy="460375"/>
            </a:xfrm>
            <a:custGeom>
              <a:rect b="b" l="l" r="r" t="t"/>
              <a:pathLst>
                <a:path extrusionOk="0" h="460375" w="73659">
                  <a:moveTo>
                    <a:pt x="73248" y="436524"/>
                  </a:moveTo>
                  <a:lnTo>
                    <a:pt x="73248" y="0"/>
                  </a:lnTo>
                  <a:lnTo>
                    <a:pt x="0" y="0"/>
                  </a:lnTo>
                  <a:lnTo>
                    <a:pt x="0" y="436524"/>
                  </a:lnTo>
                  <a:lnTo>
                    <a:pt x="1920" y="445412"/>
                  </a:lnTo>
                  <a:lnTo>
                    <a:pt x="8845" y="452909"/>
                  </a:lnTo>
                  <a:lnTo>
                    <a:pt x="19728" y="458088"/>
                  </a:lnTo>
                  <a:lnTo>
                    <a:pt x="33520" y="460020"/>
                  </a:lnTo>
                  <a:lnTo>
                    <a:pt x="47933" y="459189"/>
                  </a:lnTo>
                  <a:lnTo>
                    <a:pt x="60368" y="455228"/>
                  </a:lnTo>
                  <a:lnTo>
                    <a:pt x="69310" y="448717"/>
                  </a:lnTo>
                  <a:lnTo>
                    <a:pt x="73248" y="440234"/>
                  </a:lnTo>
                  <a:lnTo>
                    <a:pt x="73248" y="43899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6" name="Google Shape;1286;p82"/>
            <p:cNvSpPr/>
            <p:nvPr/>
          </p:nvSpPr>
          <p:spPr>
            <a:xfrm>
              <a:off x="7654518" y="4058665"/>
              <a:ext cx="20320" cy="441959"/>
            </a:xfrm>
            <a:custGeom>
              <a:rect b="b" l="l" r="r" t="t"/>
              <a:pathLst>
                <a:path extrusionOk="0" h="441960" w="20320">
                  <a:moveTo>
                    <a:pt x="19852" y="441871"/>
                  </a:moveTo>
                  <a:lnTo>
                    <a:pt x="8379" y="441562"/>
                  </a:lnTo>
                  <a:lnTo>
                    <a:pt x="2482" y="439398"/>
                  </a:lnTo>
                  <a:lnTo>
                    <a:pt x="310" y="433524"/>
                  </a:lnTo>
                  <a:lnTo>
                    <a:pt x="0" y="422085"/>
                  </a:lnTo>
                  <a:lnTo>
                    <a:pt x="0" y="6592"/>
                  </a:lnTo>
                  <a:lnTo>
                    <a:pt x="19852" y="0"/>
                  </a:lnTo>
                  <a:lnTo>
                    <a:pt x="19852" y="441871"/>
                  </a:lnTo>
                  <a:close/>
                </a:path>
              </a:pathLst>
            </a:custGeom>
            <a:solidFill>
              <a:srgbClr val="EDEDE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7" name="Google Shape;1287;p82"/>
            <p:cNvSpPr/>
            <p:nvPr/>
          </p:nvSpPr>
          <p:spPr>
            <a:xfrm>
              <a:off x="7654518" y="4058665"/>
              <a:ext cx="20320" cy="441959"/>
            </a:xfrm>
            <a:custGeom>
              <a:rect b="b" l="l" r="r" t="t"/>
              <a:pathLst>
                <a:path extrusionOk="0" h="441960" w="20320">
                  <a:moveTo>
                    <a:pt x="19852" y="441871"/>
                  </a:moveTo>
                  <a:lnTo>
                    <a:pt x="19852" y="0"/>
                  </a:lnTo>
                  <a:lnTo>
                    <a:pt x="0" y="6592"/>
                  </a:lnTo>
                  <a:lnTo>
                    <a:pt x="0" y="422085"/>
                  </a:lnTo>
                  <a:lnTo>
                    <a:pt x="310" y="433524"/>
                  </a:lnTo>
                  <a:lnTo>
                    <a:pt x="2482" y="439398"/>
                  </a:lnTo>
                  <a:lnTo>
                    <a:pt x="8379" y="441562"/>
                  </a:lnTo>
                  <a:lnTo>
                    <a:pt x="19852" y="441871"/>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8" name="Google Shape;1288;p82"/>
            <p:cNvSpPr/>
            <p:nvPr/>
          </p:nvSpPr>
          <p:spPr>
            <a:xfrm>
              <a:off x="7674371" y="4052069"/>
              <a:ext cx="20320" cy="448945"/>
            </a:xfrm>
            <a:custGeom>
              <a:rect b="b" l="l" r="r" t="t"/>
              <a:pathLst>
                <a:path extrusionOk="0" h="448945" w="20320">
                  <a:moveTo>
                    <a:pt x="9" y="448467"/>
                  </a:moveTo>
                  <a:lnTo>
                    <a:pt x="0" y="6595"/>
                  </a:lnTo>
                  <a:lnTo>
                    <a:pt x="19864" y="0"/>
                  </a:lnTo>
                  <a:lnTo>
                    <a:pt x="19864" y="447262"/>
                  </a:lnTo>
                  <a:lnTo>
                    <a:pt x="14596" y="448158"/>
                  </a:lnTo>
                  <a:lnTo>
                    <a:pt x="9" y="44846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89" name="Google Shape;1289;p82"/>
            <p:cNvSpPr/>
            <p:nvPr/>
          </p:nvSpPr>
          <p:spPr>
            <a:xfrm>
              <a:off x="7674371" y="4052069"/>
              <a:ext cx="20320" cy="448945"/>
            </a:xfrm>
            <a:custGeom>
              <a:rect b="b" l="l" r="r" t="t"/>
              <a:pathLst>
                <a:path extrusionOk="0" h="448945" w="20320">
                  <a:moveTo>
                    <a:pt x="19864" y="0"/>
                  </a:moveTo>
                  <a:lnTo>
                    <a:pt x="0" y="6595"/>
                  </a:lnTo>
                  <a:lnTo>
                    <a:pt x="0" y="448467"/>
                  </a:lnTo>
                  <a:lnTo>
                    <a:pt x="14596" y="448158"/>
                  </a:lnTo>
                  <a:lnTo>
                    <a:pt x="19864" y="447262"/>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0" name="Google Shape;1290;p82"/>
            <p:cNvSpPr/>
            <p:nvPr/>
          </p:nvSpPr>
          <p:spPr>
            <a:xfrm>
              <a:off x="7694235" y="4045473"/>
              <a:ext cx="20320" cy="454025"/>
            </a:xfrm>
            <a:custGeom>
              <a:rect b="b" l="l" r="r" t="t"/>
              <a:pathLst>
                <a:path extrusionOk="0" h="454025" w="20320">
                  <a:moveTo>
                    <a:pt x="0" y="453858"/>
                  </a:moveTo>
                  <a:lnTo>
                    <a:pt x="0" y="6595"/>
                  </a:lnTo>
                  <a:lnTo>
                    <a:pt x="19864" y="0"/>
                  </a:lnTo>
                  <a:lnTo>
                    <a:pt x="19864" y="435302"/>
                  </a:lnTo>
                  <a:lnTo>
                    <a:pt x="16457" y="446716"/>
                  </a:lnTo>
                  <a:lnTo>
                    <a:pt x="7457" y="452590"/>
                  </a:lnTo>
                  <a:lnTo>
                    <a:pt x="0" y="453858"/>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1" name="Google Shape;1291;p82"/>
            <p:cNvSpPr/>
            <p:nvPr/>
          </p:nvSpPr>
          <p:spPr>
            <a:xfrm>
              <a:off x="7694235" y="4045473"/>
              <a:ext cx="20320" cy="454025"/>
            </a:xfrm>
            <a:custGeom>
              <a:rect b="b" l="l" r="r" t="t"/>
              <a:pathLst>
                <a:path extrusionOk="0" h="454025" w="20320">
                  <a:moveTo>
                    <a:pt x="19864" y="0"/>
                  </a:moveTo>
                  <a:lnTo>
                    <a:pt x="0" y="6595"/>
                  </a:lnTo>
                  <a:lnTo>
                    <a:pt x="0" y="453858"/>
                  </a:lnTo>
                  <a:lnTo>
                    <a:pt x="7457" y="452590"/>
                  </a:lnTo>
                  <a:lnTo>
                    <a:pt x="16457" y="446716"/>
                  </a:lnTo>
                  <a:lnTo>
                    <a:pt x="19864" y="435302"/>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2" name="Google Shape;1292;p82"/>
            <p:cNvSpPr/>
            <p:nvPr/>
          </p:nvSpPr>
          <p:spPr>
            <a:xfrm>
              <a:off x="7714099" y="4045470"/>
              <a:ext cx="635" cy="435609"/>
            </a:xfrm>
            <a:custGeom>
              <a:rect b="b" l="l" r="r" t="t"/>
              <a:pathLst>
                <a:path extrusionOk="0" h="435610" w="634">
                  <a:moveTo>
                    <a:pt x="7" y="0"/>
                  </a:moveTo>
                  <a:lnTo>
                    <a:pt x="0" y="435304"/>
                  </a:lnTo>
                  <a:lnTo>
                    <a:pt x="7" y="0"/>
                  </a:lnTo>
                  <a:close/>
                </a:path>
              </a:pathLst>
            </a:custGeom>
            <a:solidFill>
              <a:srgbClr val="DDDD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3" name="Google Shape;1293;p82"/>
            <p:cNvSpPr/>
            <p:nvPr/>
          </p:nvSpPr>
          <p:spPr>
            <a:xfrm>
              <a:off x="7714099" y="4045470"/>
              <a:ext cx="635" cy="435609"/>
            </a:xfrm>
            <a:custGeom>
              <a:rect b="b" l="l" r="r" t="t"/>
              <a:pathLst>
                <a:path extrusionOk="0" h="435610" w="634">
                  <a:moveTo>
                    <a:pt x="7" y="0"/>
                  </a:moveTo>
                  <a:lnTo>
                    <a:pt x="0" y="435304"/>
                  </a:lnTo>
                  <a:lnTo>
                    <a:pt x="7"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4" name="Google Shape;1294;p82"/>
            <p:cNvSpPr/>
            <p:nvPr/>
          </p:nvSpPr>
          <p:spPr>
            <a:xfrm>
              <a:off x="7638377" y="4033100"/>
              <a:ext cx="73660" cy="460375"/>
            </a:xfrm>
            <a:custGeom>
              <a:rect b="b" l="l" r="r" t="t"/>
              <a:pathLst>
                <a:path extrusionOk="0" h="460375" w="73659">
                  <a:moveTo>
                    <a:pt x="73248" y="435288"/>
                  </a:moveTo>
                  <a:lnTo>
                    <a:pt x="73248" y="0"/>
                  </a:lnTo>
                  <a:lnTo>
                    <a:pt x="0" y="24732"/>
                  </a:lnTo>
                  <a:lnTo>
                    <a:pt x="0" y="435288"/>
                  </a:lnTo>
                  <a:lnTo>
                    <a:pt x="1920" y="444195"/>
                  </a:lnTo>
                  <a:lnTo>
                    <a:pt x="8845" y="451827"/>
                  </a:lnTo>
                  <a:lnTo>
                    <a:pt x="19728" y="457373"/>
                  </a:lnTo>
                  <a:lnTo>
                    <a:pt x="33520" y="460020"/>
                  </a:lnTo>
                  <a:lnTo>
                    <a:pt x="48457" y="458474"/>
                  </a:lnTo>
                  <a:lnTo>
                    <a:pt x="60833" y="454146"/>
                  </a:lnTo>
                  <a:lnTo>
                    <a:pt x="69485" y="447499"/>
                  </a:lnTo>
                  <a:lnTo>
                    <a:pt x="73248" y="438998"/>
                  </a:lnTo>
                  <a:lnTo>
                    <a:pt x="73248" y="437761"/>
                  </a:lnTo>
                  <a:lnTo>
                    <a:pt x="73248" y="436524"/>
                  </a:lnTo>
                  <a:lnTo>
                    <a:pt x="73248" y="435288"/>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5" name="Google Shape;1295;p82"/>
            <p:cNvSpPr/>
            <p:nvPr/>
          </p:nvSpPr>
          <p:spPr>
            <a:xfrm>
              <a:off x="7813433" y="4144391"/>
              <a:ext cx="20320" cy="452755"/>
            </a:xfrm>
            <a:custGeom>
              <a:rect b="b" l="l" r="r" t="t"/>
              <a:pathLst>
                <a:path extrusionOk="0" h="452754" w="20320">
                  <a:moveTo>
                    <a:pt x="19850" y="452596"/>
                  </a:moveTo>
                  <a:lnTo>
                    <a:pt x="11793" y="446731"/>
                  </a:lnTo>
                  <a:lnTo>
                    <a:pt x="0" y="435292"/>
                  </a:lnTo>
                  <a:lnTo>
                    <a:pt x="0" y="0"/>
                  </a:lnTo>
                  <a:lnTo>
                    <a:pt x="19850" y="0"/>
                  </a:lnTo>
                  <a:lnTo>
                    <a:pt x="19850" y="452596"/>
                  </a:lnTo>
                  <a:close/>
                </a:path>
              </a:pathLst>
            </a:custGeom>
            <a:solidFill>
              <a:srgbClr val="E5E5E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6" name="Google Shape;1296;p82"/>
            <p:cNvSpPr/>
            <p:nvPr/>
          </p:nvSpPr>
          <p:spPr>
            <a:xfrm>
              <a:off x="7813433" y="4144391"/>
              <a:ext cx="20320" cy="452755"/>
            </a:xfrm>
            <a:custGeom>
              <a:rect b="b" l="l" r="r" t="t"/>
              <a:pathLst>
                <a:path extrusionOk="0" h="452754" w="20320">
                  <a:moveTo>
                    <a:pt x="19850" y="452596"/>
                  </a:moveTo>
                  <a:lnTo>
                    <a:pt x="19850" y="0"/>
                  </a:lnTo>
                  <a:lnTo>
                    <a:pt x="0" y="0"/>
                  </a:lnTo>
                  <a:lnTo>
                    <a:pt x="0" y="435292"/>
                  </a:lnTo>
                  <a:lnTo>
                    <a:pt x="11793" y="446731"/>
                  </a:lnTo>
                  <a:lnTo>
                    <a:pt x="19850" y="452596"/>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7" name="Google Shape;1297;p82"/>
            <p:cNvSpPr/>
            <p:nvPr/>
          </p:nvSpPr>
          <p:spPr>
            <a:xfrm>
              <a:off x="7833283" y="4144225"/>
              <a:ext cx="20320" cy="455295"/>
            </a:xfrm>
            <a:custGeom>
              <a:rect b="b" l="l" r="r" t="t"/>
              <a:pathLst>
                <a:path extrusionOk="0" h="455295" w="20320">
                  <a:moveTo>
                    <a:pt x="19862" y="0"/>
                  </a:moveTo>
                  <a:lnTo>
                    <a:pt x="0" y="0"/>
                  </a:lnTo>
                  <a:lnTo>
                    <a:pt x="0" y="452501"/>
                  </a:lnTo>
                  <a:lnTo>
                    <a:pt x="3683" y="452501"/>
                  </a:lnTo>
                  <a:lnTo>
                    <a:pt x="3683" y="455028"/>
                  </a:lnTo>
                  <a:lnTo>
                    <a:pt x="19862" y="455028"/>
                  </a:lnTo>
                  <a:lnTo>
                    <a:pt x="19862" y="452501"/>
                  </a:lnTo>
                  <a:lnTo>
                    <a:pt x="19862" y="0"/>
                  </a:lnTo>
                  <a:close/>
                </a:path>
              </a:pathLst>
            </a:custGeom>
            <a:solidFill>
              <a:srgbClr val="F7F7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8" name="Google Shape;1298;p82"/>
            <p:cNvSpPr/>
            <p:nvPr/>
          </p:nvSpPr>
          <p:spPr>
            <a:xfrm>
              <a:off x="7833283" y="4144391"/>
              <a:ext cx="20320" cy="455295"/>
            </a:xfrm>
            <a:custGeom>
              <a:rect b="b" l="l" r="r" t="t"/>
              <a:pathLst>
                <a:path extrusionOk="0" h="455295" w="20320">
                  <a:moveTo>
                    <a:pt x="19864" y="0"/>
                  </a:moveTo>
                  <a:lnTo>
                    <a:pt x="0" y="0"/>
                  </a:lnTo>
                  <a:lnTo>
                    <a:pt x="0" y="452596"/>
                  </a:lnTo>
                  <a:lnTo>
                    <a:pt x="8081" y="454769"/>
                  </a:lnTo>
                  <a:lnTo>
                    <a:pt x="19864" y="455078"/>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9" name="Google Shape;1299;p82"/>
            <p:cNvSpPr/>
            <p:nvPr/>
          </p:nvSpPr>
          <p:spPr>
            <a:xfrm>
              <a:off x="7853153" y="4144221"/>
              <a:ext cx="20320" cy="455295"/>
            </a:xfrm>
            <a:custGeom>
              <a:rect b="b" l="l" r="r" t="t"/>
              <a:pathLst>
                <a:path extrusionOk="0" h="455295" w="20320">
                  <a:moveTo>
                    <a:pt x="0" y="0"/>
                  </a:moveTo>
                  <a:lnTo>
                    <a:pt x="19858" y="0"/>
                  </a:lnTo>
                  <a:lnTo>
                    <a:pt x="19858" y="455030"/>
                  </a:lnTo>
                  <a:lnTo>
                    <a:pt x="0" y="455030"/>
                  </a:lnTo>
                  <a:lnTo>
                    <a:pt x="0" y="0"/>
                  </a:lnTo>
                  <a:close/>
                </a:path>
              </a:pathLst>
            </a:custGeom>
            <a:solidFill>
              <a:srgbClr val="F6F6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0" name="Google Shape;1300;p82"/>
            <p:cNvSpPr/>
            <p:nvPr/>
          </p:nvSpPr>
          <p:spPr>
            <a:xfrm>
              <a:off x="7853147" y="4144391"/>
              <a:ext cx="20320" cy="455295"/>
            </a:xfrm>
            <a:custGeom>
              <a:rect b="b" l="l" r="r" t="t"/>
              <a:pathLst>
                <a:path extrusionOk="0" h="455295" w="20320">
                  <a:moveTo>
                    <a:pt x="19864" y="0"/>
                  </a:moveTo>
                  <a:lnTo>
                    <a:pt x="0" y="0"/>
                  </a:lnTo>
                  <a:lnTo>
                    <a:pt x="0" y="455078"/>
                  </a:lnTo>
                  <a:lnTo>
                    <a:pt x="14597" y="454769"/>
                  </a:lnTo>
                  <a:lnTo>
                    <a:pt x="19864" y="453874"/>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1" name="Google Shape;1301;p82"/>
            <p:cNvSpPr/>
            <p:nvPr/>
          </p:nvSpPr>
          <p:spPr>
            <a:xfrm>
              <a:off x="7873011" y="4144391"/>
              <a:ext cx="20320" cy="454025"/>
            </a:xfrm>
            <a:custGeom>
              <a:rect b="b" l="l" r="r" t="t"/>
              <a:pathLst>
                <a:path extrusionOk="0" h="454025" w="20320">
                  <a:moveTo>
                    <a:pt x="0" y="453874"/>
                  </a:moveTo>
                  <a:lnTo>
                    <a:pt x="0" y="0"/>
                  </a:lnTo>
                  <a:lnTo>
                    <a:pt x="19864" y="0"/>
                  </a:lnTo>
                  <a:lnTo>
                    <a:pt x="19864" y="435321"/>
                  </a:lnTo>
                  <a:lnTo>
                    <a:pt x="16458" y="446731"/>
                  </a:lnTo>
                  <a:lnTo>
                    <a:pt x="7458" y="452605"/>
                  </a:lnTo>
                  <a:lnTo>
                    <a:pt x="0" y="453874"/>
                  </a:lnTo>
                  <a:close/>
                </a:path>
              </a:pathLst>
            </a:custGeom>
            <a:solidFill>
              <a:srgbClr val="E5E5E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2" name="Google Shape;1302;p82"/>
            <p:cNvSpPr/>
            <p:nvPr/>
          </p:nvSpPr>
          <p:spPr>
            <a:xfrm>
              <a:off x="7873011" y="4144391"/>
              <a:ext cx="20320" cy="454025"/>
            </a:xfrm>
            <a:custGeom>
              <a:rect b="b" l="l" r="r" t="t"/>
              <a:pathLst>
                <a:path extrusionOk="0" h="454025" w="20320">
                  <a:moveTo>
                    <a:pt x="19864" y="0"/>
                  </a:moveTo>
                  <a:lnTo>
                    <a:pt x="0" y="0"/>
                  </a:lnTo>
                  <a:lnTo>
                    <a:pt x="0" y="453874"/>
                  </a:lnTo>
                  <a:lnTo>
                    <a:pt x="7458" y="452605"/>
                  </a:lnTo>
                  <a:lnTo>
                    <a:pt x="16458" y="446731"/>
                  </a:lnTo>
                  <a:lnTo>
                    <a:pt x="19864" y="435321"/>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3" name="Google Shape;1303;p82"/>
            <p:cNvSpPr/>
            <p:nvPr/>
          </p:nvSpPr>
          <p:spPr>
            <a:xfrm>
              <a:off x="7807222" y="4130793"/>
              <a:ext cx="73660" cy="460375"/>
            </a:xfrm>
            <a:custGeom>
              <a:rect b="b" l="l" r="r" t="t"/>
              <a:pathLst>
                <a:path extrusionOk="0" h="460375" w="73659">
                  <a:moveTo>
                    <a:pt x="73248" y="436524"/>
                  </a:moveTo>
                  <a:lnTo>
                    <a:pt x="73248" y="0"/>
                  </a:lnTo>
                  <a:lnTo>
                    <a:pt x="0" y="0"/>
                  </a:lnTo>
                  <a:lnTo>
                    <a:pt x="0" y="436524"/>
                  </a:lnTo>
                  <a:lnTo>
                    <a:pt x="1920" y="445412"/>
                  </a:lnTo>
                  <a:lnTo>
                    <a:pt x="8845" y="452909"/>
                  </a:lnTo>
                  <a:lnTo>
                    <a:pt x="19728" y="458088"/>
                  </a:lnTo>
                  <a:lnTo>
                    <a:pt x="33520" y="460020"/>
                  </a:lnTo>
                  <a:lnTo>
                    <a:pt x="47933" y="459189"/>
                  </a:lnTo>
                  <a:lnTo>
                    <a:pt x="60368" y="455228"/>
                  </a:lnTo>
                  <a:lnTo>
                    <a:pt x="69310" y="448717"/>
                  </a:lnTo>
                  <a:lnTo>
                    <a:pt x="73248" y="440234"/>
                  </a:lnTo>
                  <a:lnTo>
                    <a:pt x="73248" y="43899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4" name="Google Shape;1304;p82"/>
            <p:cNvSpPr/>
            <p:nvPr/>
          </p:nvSpPr>
          <p:spPr>
            <a:xfrm>
              <a:off x="7992211" y="4243324"/>
              <a:ext cx="20320" cy="454025"/>
            </a:xfrm>
            <a:custGeom>
              <a:rect b="b" l="l" r="r" t="t"/>
              <a:pathLst>
                <a:path extrusionOk="0" h="454025" w="20320">
                  <a:moveTo>
                    <a:pt x="19849" y="453870"/>
                  </a:moveTo>
                  <a:lnTo>
                    <a:pt x="12414" y="452605"/>
                  </a:lnTo>
                  <a:lnTo>
                    <a:pt x="3413" y="446731"/>
                  </a:lnTo>
                  <a:lnTo>
                    <a:pt x="0" y="435292"/>
                  </a:lnTo>
                  <a:lnTo>
                    <a:pt x="0" y="0"/>
                  </a:lnTo>
                  <a:lnTo>
                    <a:pt x="19849" y="0"/>
                  </a:lnTo>
                  <a:lnTo>
                    <a:pt x="19849" y="453870"/>
                  </a:lnTo>
                  <a:close/>
                </a:path>
              </a:pathLst>
            </a:custGeom>
            <a:solidFill>
              <a:srgbClr val="E1E1E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5" name="Google Shape;1305;p82"/>
            <p:cNvSpPr/>
            <p:nvPr/>
          </p:nvSpPr>
          <p:spPr>
            <a:xfrm>
              <a:off x="7992211" y="4243324"/>
              <a:ext cx="20320" cy="454025"/>
            </a:xfrm>
            <a:custGeom>
              <a:rect b="b" l="l" r="r" t="t"/>
              <a:pathLst>
                <a:path extrusionOk="0" h="454025" w="20320">
                  <a:moveTo>
                    <a:pt x="19849" y="453870"/>
                  </a:moveTo>
                  <a:lnTo>
                    <a:pt x="19849" y="0"/>
                  </a:lnTo>
                  <a:lnTo>
                    <a:pt x="0" y="0"/>
                  </a:lnTo>
                  <a:lnTo>
                    <a:pt x="0" y="435292"/>
                  </a:lnTo>
                  <a:lnTo>
                    <a:pt x="3413" y="446731"/>
                  </a:lnTo>
                  <a:lnTo>
                    <a:pt x="12414" y="452605"/>
                  </a:lnTo>
                  <a:lnTo>
                    <a:pt x="19849" y="45387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6" name="Google Shape;1306;p82"/>
            <p:cNvSpPr/>
            <p:nvPr/>
          </p:nvSpPr>
          <p:spPr>
            <a:xfrm>
              <a:off x="8012060" y="4243086"/>
              <a:ext cx="20320" cy="455295"/>
            </a:xfrm>
            <a:custGeom>
              <a:rect b="b" l="l" r="r" t="t"/>
              <a:pathLst>
                <a:path extrusionOk="0" h="455295" w="20320">
                  <a:moveTo>
                    <a:pt x="0" y="0"/>
                  </a:moveTo>
                  <a:lnTo>
                    <a:pt x="19864" y="0"/>
                  </a:lnTo>
                  <a:lnTo>
                    <a:pt x="19864" y="455030"/>
                  </a:lnTo>
                  <a:lnTo>
                    <a:pt x="0" y="455030"/>
                  </a:lnTo>
                  <a:lnTo>
                    <a:pt x="0" y="0"/>
                  </a:lnTo>
                  <a:close/>
                </a:path>
              </a:pathLst>
            </a:custGeom>
            <a:solidFill>
              <a:srgbClr val="F3F3F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7" name="Google Shape;1307;p82"/>
            <p:cNvSpPr/>
            <p:nvPr/>
          </p:nvSpPr>
          <p:spPr>
            <a:xfrm>
              <a:off x="8012060" y="4243324"/>
              <a:ext cx="20320" cy="455295"/>
            </a:xfrm>
            <a:custGeom>
              <a:rect b="b" l="l" r="r" t="t"/>
              <a:pathLst>
                <a:path extrusionOk="0" h="455295" w="20320">
                  <a:moveTo>
                    <a:pt x="19864" y="0"/>
                  </a:moveTo>
                  <a:lnTo>
                    <a:pt x="0" y="0"/>
                  </a:lnTo>
                  <a:lnTo>
                    <a:pt x="0" y="453870"/>
                  </a:lnTo>
                  <a:lnTo>
                    <a:pt x="5289" y="454769"/>
                  </a:lnTo>
                  <a:lnTo>
                    <a:pt x="19864" y="455078"/>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8" name="Google Shape;1308;p82"/>
            <p:cNvSpPr/>
            <p:nvPr/>
          </p:nvSpPr>
          <p:spPr>
            <a:xfrm>
              <a:off x="8031930" y="4243086"/>
              <a:ext cx="20320" cy="455295"/>
            </a:xfrm>
            <a:custGeom>
              <a:rect b="b" l="l" r="r" t="t"/>
              <a:pathLst>
                <a:path extrusionOk="0" h="455295" w="20320">
                  <a:moveTo>
                    <a:pt x="0" y="0"/>
                  </a:moveTo>
                  <a:lnTo>
                    <a:pt x="19857" y="0"/>
                  </a:lnTo>
                  <a:lnTo>
                    <a:pt x="19857" y="455030"/>
                  </a:lnTo>
                  <a:lnTo>
                    <a:pt x="0" y="455030"/>
                  </a:lnTo>
                  <a:lnTo>
                    <a:pt x="0" y="0"/>
                  </a:lnTo>
                  <a:close/>
                </a:path>
              </a:pathLst>
            </a:custGeom>
            <a:solidFill>
              <a:srgbClr val="FAFAF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09" name="Google Shape;1309;p82"/>
            <p:cNvSpPr/>
            <p:nvPr/>
          </p:nvSpPr>
          <p:spPr>
            <a:xfrm>
              <a:off x="8031924" y="4243324"/>
              <a:ext cx="20320" cy="455295"/>
            </a:xfrm>
            <a:custGeom>
              <a:rect b="b" l="l" r="r" t="t"/>
              <a:pathLst>
                <a:path extrusionOk="0" h="455295" w="20320">
                  <a:moveTo>
                    <a:pt x="19864" y="0"/>
                  </a:moveTo>
                  <a:lnTo>
                    <a:pt x="0" y="0"/>
                  </a:lnTo>
                  <a:lnTo>
                    <a:pt x="0" y="455078"/>
                  </a:lnTo>
                  <a:lnTo>
                    <a:pt x="14599" y="454769"/>
                  </a:lnTo>
                  <a:lnTo>
                    <a:pt x="19864" y="453874"/>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0" name="Google Shape;1310;p82"/>
            <p:cNvSpPr/>
            <p:nvPr/>
          </p:nvSpPr>
          <p:spPr>
            <a:xfrm>
              <a:off x="8051788" y="4243324"/>
              <a:ext cx="20320" cy="454025"/>
            </a:xfrm>
            <a:custGeom>
              <a:rect b="b" l="l" r="r" t="t"/>
              <a:pathLst>
                <a:path extrusionOk="0" h="454025" w="20320">
                  <a:moveTo>
                    <a:pt x="0" y="453874"/>
                  </a:moveTo>
                  <a:lnTo>
                    <a:pt x="0" y="0"/>
                  </a:lnTo>
                  <a:lnTo>
                    <a:pt x="19864" y="0"/>
                  </a:lnTo>
                  <a:lnTo>
                    <a:pt x="19864" y="435325"/>
                  </a:lnTo>
                  <a:lnTo>
                    <a:pt x="16460" y="446731"/>
                  </a:lnTo>
                  <a:lnTo>
                    <a:pt x="7459" y="452605"/>
                  </a:lnTo>
                  <a:lnTo>
                    <a:pt x="0" y="453874"/>
                  </a:lnTo>
                  <a:close/>
                </a:path>
              </a:pathLst>
            </a:custGeom>
            <a:solidFill>
              <a:srgbClr val="E9E9E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1" name="Google Shape;1311;p82"/>
            <p:cNvSpPr/>
            <p:nvPr/>
          </p:nvSpPr>
          <p:spPr>
            <a:xfrm>
              <a:off x="8051788" y="4243324"/>
              <a:ext cx="20320" cy="454025"/>
            </a:xfrm>
            <a:custGeom>
              <a:rect b="b" l="l" r="r" t="t"/>
              <a:pathLst>
                <a:path extrusionOk="0" h="454025" w="20320">
                  <a:moveTo>
                    <a:pt x="19864" y="0"/>
                  </a:moveTo>
                  <a:lnTo>
                    <a:pt x="0" y="0"/>
                  </a:lnTo>
                  <a:lnTo>
                    <a:pt x="0" y="453874"/>
                  </a:lnTo>
                  <a:lnTo>
                    <a:pt x="7459" y="452605"/>
                  </a:lnTo>
                  <a:lnTo>
                    <a:pt x="16460" y="446731"/>
                  </a:lnTo>
                  <a:lnTo>
                    <a:pt x="19864" y="435325"/>
                  </a:lnTo>
                  <a:lnTo>
                    <a:pt x="19864" y="0"/>
                  </a:lnTo>
                </a:path>
              </a:pathLst>
            </a:custGeom>
            <a:noFill/>
            <a:ln cap="flat" cmpd="sng" w="19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2" name="Google Shape;1312;p82"/>
            <p:cNvSpPr/>
            <p:nvPr/>
          </p:nvSpPr>
          <p:spPr>
            <a:xfrm>
              <a:off x="7990965" y="4237142"/>
              <a:ext cx="73660" cy="460375"/>
            </a:xfrm>
            <a:custGeom>
              <a:rect b="b" l="l" r="r" t="t"/>
              <a:pathLst>
                <a:path extrusionOk="0" h="460375" w="73659">
                  <a:moveTo>
                    <a:pt x="73248" y="436524"/>
                  </a:moveTo>
                  <a:lnTo>
                    <a:pt x="73248" y="0"/>
                  </a:lnTo>
                  <a:lnTo>
                    <a:pt x="0" y="0"/>
                  </a:lnTo>
                  <a:lnTo>
                    <a:pt x="0" y="436524"/>
                  </a:lnTo>
                  <a:lnTo>
                    <a:pt x="1222" y="445239"/>
                  </a:lnTo>
                  <a:lnTo>
                    <a:pt x="7914" y="452446"/>
                  </a:lnTo>
                  <a:lnTo>
                    <a:pt x="19029" y="457566"/>
                  </a:lnTo>
                  <a:lnTo>
                    <a:pt x="33520" y="460020"/>
                  </a:lnTo>
                  <a:lnTo>
                    <a:pt x="47759" y="459015"/>
                  </a:lnTo>
                  <a:lnTo>
                    <a:pt x="59902" y="454764"/>
                  </a:lnTo>
                  <a:lnTo>
                    <a:pt x="68787" y="448195"/>
                  </a:lnTo>
                  <a:lnTo>
                    <a:pt x="73248" y="440234"/>
                  </a:lnTo>
                  <a:lnTo>
                    <a:pt x="73248" y="438998"/>
                  </a:lnTo>
                  <a:lnTo>
                    <a:pt x="73248" y="437761"/>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3" name="Google Shape;1313;p82"/>
            <p:cNvSpPr/>
            <p:nvPr/>
          </p:nvSpPr>
          <p:spPr>
            <a:xfrm>
              <a:off x="7614793" y="3986110"/>
              <a:ext cx="595922" cy="435292"/>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4" name="Google Shape;1314;p82"/>
            <p:cNvSpPr/>
            <p:nvPr/>
          </p:nvSpPr>
          <p:spPr>
            <a:xfrm>
              <a:off x="7608581" y="3974980"/>
              <a:ext cx="602615" cy="439420"/>
            </a:xfrm>
            <a:custGeom>
              <a:rect b="b" l="l" r="r" t="t"/>
              <a:pathLst>
                <a:path extrusionOk="0" h="439420" w="602615">
                  <a:moveTo>
                    <a:pt x="602130" y="438998"/>
                  </a:moveTo>
                  <a:lnTo>
                    <a:pt x="0" y="93982"/>
                  </a:lnTo>
                  <a:lnTo>
                    <a:pt x="300444" y="0"/>
                  </a:lnTo>
                  <a:lnTo>
                    <a:pt x="602130" y="43899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5" name="Google Shape;1315;p82"/>
            <p:cNvSpPr/>
            <p:nvPr/>
          </p:nvSpPr>
          <p:spPr>
            <a:xfrm>
              <a:off x="7608581" y="3974980"/>
              <a:ext cx="602615" cy="439420"/>
            </a:xfrm>
            <a:custGeom>
              <a:rect b="b" l="l" r="r" t="t"/>
              <a:pathLst>
                <a:path extrusionOk="0" h="439420" w="602615">
                  <a:moveTo>
                    <a:pt x="0" y="93982"/>
                  </a:moveTo>
                  <a:lnTo>
                    <a:pt x="602130" y="438998"/>
                  </a:lnTo>
                  <a:lnTo>
                    <a:pt x="300444" y="0"/>
                  </a:lnTo>
                  <a:lnTo>
                    <a:pt x="0" y="93982"/>
                  </a:lnTo>
                  <a:close/>
                </a:path>
              </a:pathLst>
            </a:custGeom>
            <a:noFill/>
            <a:ln cap="flat" cmpd="sng" w="1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6" name="Google Shape;1316;p82"/>
            <p:cNvSpPr/>
            <p:nvPr/>
          </p:nvSpPr>
          <p:spPr>
            <a:xfrm>
              <a:off x="7614793" y="3887177"/>
              <a:ext cx="456869" cy="197857"/>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7" name="Google Shape;1317;p82"/>
            <p:cNvSpPr/>
            <p:nvPr/>
          </p:nvSpPr>
          <p:spPr>
            <a:xfrm>
              <a:off x="7608581" y="3880997"/>
              <a:ext cx="463550" cy="187960"/>
            </a:xfrm>
            <a:custGeom>
              <a:rect b="b" l="l" r="r" t="t"/>
              <a:pathLst>
                <a:path extrusionOk="0" h="187960" w="463550">
                  <a:moveTo>
                    <a:pt x="0" y="187965"/>
                  </a:moveTo>
                  <a:lnTo>
                    <a:pt x="162637" y="93982"/>
                  </a:lnTo>
                  <a:lnTo>
                    <a:pt x="463081" y="0"/>
                  </a:lnTo>
                  <a:lnTo>
                    <a:pt x="300444" y="93982"/>
                  </a:lnTo>
                  <a:lnTo>
                    <a:pt x="0" y="18796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8" name="Google Shape;1318;p82"/>
            <p:cNvSpPr/>
            <p:nvPr/>
          </p:nvSpPr>
          <p:spPr>
            <a:xfrm>
              <a:off x="7608581" y="3880997"/>
              <a:ext cx="463550" cy="187960"/>
            </a:xfrm>
            <a:custGeom>
              <a:rect b="b" l="l" r="r" t="t"/>
              <a:pathLst>
                <a:path extrusionOk="0" h="187960" w="463550">
                  <a:moveTo>
                    <a:pt x="300444" y="93982"/>
                  </a:moveTo>
                  <a:lnTo>
                    <a:pt x="463081" y="0"/>
                  </a:lnTo>
                  <a:lnTo>
                    <a:pt x="162637" y="93982"/>
                  </a:lnTo>
                  <a:lnTo>
                    <a:pt x="0" y="187965"/>
                  </a:lnTo>
                  <a:lnTo>
                    <a:pt x="300444" y="93982"/>
                  </a:lnTo>
                  <a:close/>
                </a:path>
              </a:pathLst>
            </a:custGeom>
            <a:noFill/>
            <a:ln cap="flat" cmpd="sng" w="1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19" name="Google Shape;1319;p82"/>
            <p:cNvSpPr/>
            <p:nvPr/>
          </p:nvSpPr>
          <p:spPr>
            <a:xfrm>
              <a:off x="7912748" y="3887177"/>
              <a:ext cx="476741" cy="534216"/>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0" name="Google Shape;1320;p82"/>
            <p:cNvSpPr/>
            <p:nvPr/>
          </p:nvSpPr>
          <p:spPr>
            <a:xfrm>
              <a:off x="7909025" y="3880997"/>
              <a:ext cx="463550" cy="533400"/>
            </a:xfrm>
            <a:custGeom>
              <a:rect b="b" l="l" r="r" t="t"/>
              <a:pathLst>
                <a:path extrusionOk="0" h="533400" w="463550">
                  <a:moveTo>
                    <a:pt x="301686" y="532980"/>
                  </a:moveTo>
                  <a:lnTo>
                    <a:pt x="0" y="93982"/>
                  </a:lnTo>
                  <a:lnTo>
                    <a:pt x="162637" y="0"/>
                  </a:lnTo>
                  <a:lnTo>
                    <a:pt x="463081" y="440234"/>
                  </a:lnTo>
                  <a:lnTo>
                    <a:pt x="301686" y="53298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1" name="Google Shape;1321;p82"/>
            <p:cNvSpPr/>
            <p:nvPr/>
          </p:nvSpPr>
          <p:spPr>
            <a:xfrm>
              <a:off x="7909025" y="3880997"/>
              <a:ext cx="463550" cy="533400"/>
            </a:xfrm>
            <a:custGeom>
              <a:rect b="b" l="l" r="r" t="t"/>
              <a:pathLst>
                <a:path extrusionOk="0" h="533400" w="463550">
                  <a:moveTo>
                    <a:pt x="301686" y="532980"/>
                  </a:moveTo>
                  <a:lnTo>
                    <a:pt x="463081" y="440234"/>
                  </a:lnTo>
                  <a:lnTo>
                    <a:pt x="162637" y="0"/>
                  </a:lnTo>
                  <a:lnTo>
                    <a:pt x="0" y="93982"/>
                  </a:lnTo>
                  <a:lnTo>
                    <a:pt x="301686" y="532980"/>
                  </a:lnTo>
                  <a:close/>
                </a:path>
              </a:pathLst>
            </a:custGeom>
            <a:noFill/>
            <a:ln cap="flat" cmpd="sng" w="1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2" name="Google Shape;1322;p82"/>
            <p:cNvSpPr/>
            <p:nvPr/>
          </p:nvSpPr>
          <p:spPr>
            <a:xfrm>
              <a:off x="7614793" y="4480750"/>
              <a:ext cx="595922" cy="415505"/>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3" name="Google Shape;1323;p82"/>
            <p:cNvSpPr/>
            <p:nvPr/>
          </p:nvSpPr>
          <p:spPr>
            <a:xfrm>
              <a:off x="7608581" y="4475808"/>
              <a:ext cx="602615" cy="404495"/>
            </a:xfrm>
            <a:custGeom>
              <a:rect b="b" l="l" r="r" t="t"/>
              <a:pathLst>
                <a:path extrusionOk="0" h="404495" w="602615">
                  <a:moveTo>
                    <a:pt x="602130" y="404372"/>
                  </a:moveTo>
                  <a:lnTo>
                    <a:pt x="0" y="58120"/>
                  </a:lnTo>
                  <a:lnTo>
                    <a:pt x="0" y="0"/>
                  </a:lnTo>
                  <a:lnTo>
                    <a:pt x="602130" y="345015"/>
                  </a:lnTo>
                  <a:lnTo>
                    <a:pt x="602130" y="40437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4" name="Google Shape;1324;p82"/>
            <p:cNvSpPr/>
            <p:nvPr/>
          </p:nvSpPr>
          <p:spPr>
            <a:xfrm>
              <a:off x="7608581" y="4475808"/>
              <a:ext cx="602615" cy="404495"/>
            </a:xfrm>
            <a:custGeom>
              <a:rect b="b" l="l" r="r" t="t"/>
              <a:pathLst>
                <a:path extrusionOk="0" h="404495" w="602615">
                  <a:moveTo>
                    <a:pt x="0" y="58120"/>
                  </a:moveTo>
                  <a:lnTo>
                    <a:pt x="602130" y="404372"/>
                  </a:lnTo>
                  <a:lnTo>
                    <a:pt x="602130" y="345015"/>
                  </a:lnTo>
                  <a:lnTo>
                    <a:pt x="0" y="0"/>
                  </a:lnTo>
                  <a:lnTo>
                    <a:pt x="0" y="58120"/>
                  </a:lnTo>
                  <a:close/>
                </a:path>
              </a:pathLst>
            </a:custGeom>
            <a:noFill/>
            <a:ln cap="flat" cmpd="sng" w="1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5" name="Google Shape;1325;p82"/>
            <p:cNvSpPr/>
            <p:nvPr/>
          </p:nvSpPr>
          <p:spPr>
            <a:xfrm>
              <a:off x="7475740" y="4559896"/>
              <a:ext cx="734974" cy="474865"/>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6" name="Google Shape;1326;p82"/>
            <p:cNvSpPr/>
            <p:nvPr/>
          </p:nvSpPr>
          <p:spPr>
            <a:xfrm>
              <a:off x="7462083" y="4542585"/>
              <a:ext cx="731520" cy="480059"/>
            </a:xfrm>
            <a:custGeom>
              <a:rect b="b" l="l" r="r" t="t"/>
              <a:pathLst>
                <a:path extrusionOk="0" h="480060" w="731520">
                  <a:moveTo>
                    <a:pt x="731247" y="479806"/>
                  </a:moveTo>
                  <a:lnTo>
                    <a:pt x="0" y="59357"/>
                  </a:lnTo>
                  <a:lnTo>
                    <a:pt x="0" y="0"/>
                  </a:lnTo>
                  <a:lnTo>
                    <a:pt x="731247" y="421685"/>
                  </a:lnTo>
                  <a:lnTo>
                    <a:pt x="731247" y="47980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7" name="Google Shape;1327;p82"/>
            <p:cNvSpPr/>
            <p:nvPr/>
          </p:nvSpPr>
          <p:spPr>
            <a:xfrm>
              <a:off x="7462083" y="4542585"/>
              <a:ext cx="731520" cy="480059"/>
            </a:xfrm>
            <a:custGeom>
              <a:rect b="b" l="l" r="r" t="t"/>
              <a:pathLst>
                <a:path extrusionOk="0" h="480060" w="731520">
                  <a:moveTo>
                    <a:pt x="0" y="59357"/>
                  </a:moveTo>
                  <a:lnTo>
                    <a:pt x="731247" y="479806"/>
                  </a:lnTo>
                  <a:lnTo>
                    <a:pt x="731247" y="421685"/>
                  </a:lnTo>
                  <a:lnTo>
                    <a:pt x="0" y="0"/>
                  </a:lnTo>
                  <a:lnTo>
                    <a:pt x="0" y="59357"/>
                  </a:lnTo>
                  <a:close/>
                </a:path>
              </a:pathLst>
            </a:custGeom>
            <a:noFill/>
            <a:ln cap="flat" cmpd="sng" w="1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8" name="Google Shape;1328;p82"/>
            <p:cNvSpPr/>
            <p:nvPr/>
          </p:nvSpPr>
          <p:spPr>
            <a:xfrm>
              <a:off x="7462083" y="3152631"/>
              <a:ext cx="1877695" cy="1870075"/>
            </a:xfrm>
            <a:custGeom>
              <a:rect b="b" l="l" r="r" t="t"/>
              <a:pathLst>
                <a:path extrusionOk="0" h="1870075" w="1877695">
                  <a:moveTo>
                    <a:pt x="731247" y="1869760"/>
                  </a:moveTo>
                  <a:lnTo>
                    <a:pt x="0" y="1449311"/>
                  </a:lnTo>
                  <a:lnTo>
                    <a:pt x="0" y="1389954"/>
                  </a:lnTo>
                  <a:lnTo>
                    <a:pt x="176293" y="1289788"/>
                  </a:lnTo>
                  <a:lnTo>
                    <a:pt x="176293" y="1270002"/>
                  </a:lnTo>
                  <a:lnTo>
                    <a:pt x="142773" y="1250216"/>
                  </a:lnTo>
                  <a:lnTo>
                    <a:pt x="142773" y="460020"/>
                  </a:lnTo>
                  <a:lnTo>
                    <a:pt x="943544" y="0"/>
                  </a:lnTo>
                  <a:lnTo>
                    <a:pt x="1877157" y="536690"/>
                  </a:lnTo>
                  <a:lnTo>
                    <a:pt x="1877157" y="1326887"/>
                  </a:lnTo>
                  <a:lnTo>
                    <a:pt x="1076385" y="1786907"/>
                  </a:lnTo>
                  <a:lnTo>
                    <a:pt x="975823" y="1728786"/>
                  </a:lnTo>
                  <a:lnTo>
                    <a:pt x="731247" y="186976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29" name="Google Shape;1329;p82"/>
            <p:cNvSpPr/>
            <p:nvPr/>
          </p:nvSpPr>
          <p:spPr>
            <a:xfrm>
              <a:off x="7462083" y="3152631"/>
              <a:ext cx="1877695" cy="1870075"/>
            </a:xfrm>
            <a:custGeom>
              <a:rect b="b" l="l" r="r" t="t"/>
              <a:pathLst>
                <a:path extrusionOk="0" h="1870075" w="1877695">
                  <a:moveTo>
                    <a:pt x="142773" y="460020"/>
                  </a:moveTo>
                  <a:lnTo>
                    <a:pt x="142773" y="1250216"/>
                  </a:lnTo>
                  <a:lnTo>
                    <a:pt x="176293" y="1270002"/>
                  </a:lnTo>
                  <a:lnTo>
                    <a:pt x="176293" y="1289788"/>
                  </a:lnTo>
                  <a:lnTo>
                    <a:pt x="0" y="1389954"/>
                  </a:lnTo>
                  <a:lnTo>
                    <a:pt x="0" y="1449311"/>
                  </a:lnTo>
                  <a:lnTo>
                    <a:pt x="731247" y="1869760"/>
                  </a:lnTo>
                  <a:lnTo>
                    <a:pt x="975823" y="1728786"/>
                  </a:lnTo>
                  <a:lnTo>
                    <a:pt x="1076385" y="1786907"/>
                  </a:lnTo>
                  <a:lnTo>
                    <a:pt x="1877157" y="1326887"/>
                  </a:lnTo>
                  <a:lnTo>
                    <a:pt x="1877157" y="536690"/>
                  </a:lnTo>
                  <a:lnTo>
                    <a:pt x="943544" y="0"/>
                  </a:lnTo>
                  <a:lnTo>
                    <a:pt x="142773" y="460020"/>
                  </a:lnTo>
                  <a:close/>
                </a:path>
              </a:pathLst>
            </a:custGeom>
            <a:noFill/>
            <a:ln cap="flat" cmpd="sng" w="260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0" name="Google Shape;1330;p82"/>
            <p:cNvSpPr/>
            <p:nvPr/>
          </p:nvSpPr>
          <p:spPr>
            <a:xfrm>
              <a:off x="2019320" y="5582578"/>
              <a:ext cx="5526405" cy="0"/>
            </a:xfrm>
            <a:custGeom>
              <a:rect b="b" l="l" r="r" t="t"/>
              <a:pathLst>
                <a:path extrusionOk="0" h="120000" w="5526405">
                  <a:moveTo>
                    <a:pt x="5525944" y="0"/>
                  </a:moveTo>
                  <a:lnTo>
                    <a:pt x="0" y="0"/>
                  </a:lnTo>
                </a:path>
              </a:pathLst>
            </a:custGeom>
            <a:noFill/>
            <a:ln cap="flat" cmpd="sng" w="107575">
              <a:solidFill>
                <a:srgbClr val="1F477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1" name="Google Shape;1331;p82"/>
            <p:cNvSpPr/>
            <p:nvPr/>
          </p:nvSpPr>
          <p:spPr>
            <a:xfrm>
              <a:off x="7500570" y="5409452"/>
              <a:ext cx="525780" cy="347980"/>
            </a:xfrm>
            <a:custGeom>
              <a:rect b="b" l="l" r="r" t="t"/>
              <a:pathLst>
                <a:path extrusionOk="0" h="347979" w="525779">
                  <a:moveTo>
                    <a:pt x="0" y="347488"/>
                  </a:moveTo>
                  <a:lnTo>
                    <a:pt x="0" y="0"/>
                  </a:lnTo>
                  <a:lnTo>
                    <a:pt x="525157" y="173125"/>
                  </a:lnTo>
                  <a:lnTo>
                    <a:pt x="0" y="347488"/>
                  </a:lnTo>
                  <a:close/>
                </a:path>
              </a:pathLst>
            </a:custGeom>
            <a:solidFill>
              <a:srgbClr val="1F477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2" name="Google Shape;1332;p82"/>
            <p:cNvSpPr/>
            <p:nvPr/>
          </p:nvSpPr>
          <p:spPr>
            <a:xfrm>
              <a:off x="7500570" y="5409452"/>
              <a:ext cx="525780" cy="347980"/>
            </a:xfrm>
            <a:custGeom>
              <a:rect b="b" l="l" r="r" t="t"/>
              <a:pathLst>
                <a:path extrusionOk="0" h="347979" w="525779">
                  <a:moveTo>
                    <a:pt x="0" y="0"/>
                  </a:moveTo>
                  <a:lnTo>
                    <a:pt x="525157" y="173125"/>
                  </a:lnTo>
                  <a:lnTo>
                    <a:pt x="0" y="347488"/>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3" name="Google Shape;1333;p82"/>
            <p:cNvSpPr/>
            <p:nvPr/>
          </p:nvSpPr>
          <p:spPr>
            <a:xfrm>
              <a:off x="3403600" y="4718189"/>
              <a:ext cx="2820670" cy="297180"/>
            </a:xfrm>
            <a:custGeom>
              <a:rect b="b" l="l" r="r" t="t"/>
              <a:pathLst>
                <a:path extrusionOk="0" h="297179" w="2820670">
                  <a:moveTo>
                    <a:pt x="19862" y="0"/>
                  </a:moveTo>
                  <a:lnTo>
                    <a:pt x="0" y="0"/>
                  </a:lnTo>
                  <a:lnTo>
                    <a:pt x="0" y="237426"/>
                  </a:lnTo>
                  <a:lnTo>
                    <a:pt x="19862" y="237426"/>
                  </a:lnTo>
                  <a:lnTo>
                    <a:pt x="19862" y="0"/>
                  </a:lnTo>
                  <a:close/>
                </a:path>
                <a:path extrusionOk="0" h="297179" w="2820670">
                  <a:moveTo>
                    <a:pt x="297954" y="134175"/>
                  </a:moveTo>
                  <a:lnTo>
                    <a:pt x="294754" y="91821"/>
                  </a:lnTo>
                  <a:lnTo>
                    <a:pt x="287832" y="79146"/>
                  </a:lnTo>
                  <a:lnTo>
                    <a:pt x="283578" y="73317"/>
                  </a:lnTo>
                  <a:lnTo>
                    <a:pt x="243903" y="59715"/>
                  </a:lnTo>
                  <a:lnTo>
                    <a:pt x="233718" y="59359"/>
                  </a:lnTo>
                  <a:lnTo>
                    <a:pt x="223316" y="59791"/>
                  </a:lnTo>
                  <a:lnTo>
                    <a:pt x="181635" y="74434"/>
                  </a:lnTo>
                  <a:lnTo>
                    <a:pt x="161074" y="108991"/>
                  </a:lnTo>
                  <a:lnTo>
                    <a:pt x="158915" y="118706"/>
                  </a:lnTo>
                  <a:lnTo>
                    <a:pt x="178777" y="118706"/>
                  </a:lnTo>
                  <a:lnTo>
                    <a:pt x="181787" y="108432"/>
                  </a:lnTo>
                  <a:lnTo>
                    <a:pt x="185559" y="99860"/>
                  </a:lnTo>
                  <a:lnTo>
                    <a:pt x="219265" y="79692"/>
                  </a:lnTo>
                  <a:lnTo>
                    <a:pt x="230301" y="79146"/>
                  </a:lnTo>
                  <a:lnTo>
                    <a:pt x="242227" y="79730"/>
                  </a:lnTo>
                  <a:lnTo>
                    <a:pt x="278003" y="100469"/>
                  </a:lnTo>
                  <a:lnTo>
                    <a:pt x="278091" y="111594"/>
                  </a:lnTo>
                  <a:lnTo>
                    <a:pt x="278091" y="138493"/>
                  </a:lnTo>
                  <a:lnTo>
                    <a:pt x="274815" y="180594"/>
                  </a:lnTo>
                  <a:lnTo>
                    <a:pt x="243522" y="213563"/>
                  </a:lnTo>
                  <a:lnTo>
                    <a:pt x="217576" y="217639"/>
                  </a:lnTo>
                  <a:lnTo>
                    <a:pt x="208661" y="217081"/>
                  </a:lnTo>
                  <a:lnTo>
                    <a:pt x="178777" y="194868"/>
                  </a:lnTo>
                  <a:lnTo>
                    <a:pt x="178777" y="179819"/>
                  </a:lnTo>
                  <a:lnTo>
                    <a:pt x="207479" y="154736"/>
                  </a:lnTo>
                  <a:lnTo>
                    <a:pt x="241427" y="148704"/>
                  </a:lnTo>
                  <a:lnTo>
                    <a:pt x="255892" y="145618"/>
                  </a:lnTo>
                  <a:lnTo>
                    <a:pt x="268122" y="142214"/>
                  </a:lnTo>
                  <a:lnTo>
                    <a:pt x="278091" y="138493"/>
                  </a:lnTo>
                  <a:lnTo>
                    <a:pt x="278091" y="111594"/>
                  </a:lnTo>
                  <a:lnTo>
                    <a:pt x="277888" y="112636"/>
                  </a:lnTo>
                  <a:lnTo>
                    <a:pt x="277787" y="118706"/>
                  </a:lnTo>
                  <a:lnTo>
                    <a:pt x="268389" y="121996"/>
                  </a:lnTo>
                  <a:lnTo>
                    <a:pt x="256667" y="125679"/>
                  </a:lnTo>
                  <a:lnTo>
                    <a:pt x="242633" y="129730"/>
                  </a:lnTo>
                  <a:lnTo>
                    <a:pt x="226263" y="134175"/>
                  </a:lnTo>
                  <a:lnTo>
                    <a:pt x="218135" y="133108"/>
                  </a:lnTo>
                  <a:lnTo>
                    <a:pt x="211137" y="132702"/>
                  </a:lnTo>
                  <a:lnTo>
                    <a:pt x="173443" y="148336"/>
                  </a:lnTo>
                  <a:lnTo>
                    <a:pt x="158915" y="176936"/>
                  </a:lnTo>
                  <a:lnTo>
                    <a:pt x="158915" y="185801"/>
                  </a:lnTo>
                  <a:lnTo>
                    <a:pt x="173812" y="222897"/>
                  </a:lnTo>
                  <a:lnTo>
                    <a:pt x="216331" y="237426"/>
                  </a:lnTo>
                  <a:lnTo>
                    <a:pt x="224574" y="237147"/>
                  </a:lnTo>
                  <a:lnTo>
                    <a:pt x="262572" y="226885"/>
                  </a:lnTo>
                  <a:lnTo>
                    <a:pt x="278091" y="217639"/>
                  </a:lnTo>
                  <a:lnTo>
                    <a:pt x="278091" y="237426"/>
                  </a:lnTo>
                  <a:lnTo>
                    <a:pt x="297954" y="237426"/>
                  </a:lnTo>
                  <a:lnTo>
                    <a:pt x="297954" y="138493"/>
                  </a:lnTo>
                  <a:lnTo>
                    <a:pt x="297954" y="134175"/>
                  </a:lnTo>
                  <a:close/>
                </a:path>
                <a:path extrusionOk="0" h="297179" w="2820670">
                  <a:moveTo>
                    <a:pt x="556196" y="237426"/>
                  </a:moveTo>
                  <a:lnTo>
                    <a:pt x="556082" y="83058"/>
                  </a:lnTo>
                  <a:lnTo>
                    <a:pt x="552157" y="79146"/>
                  </a:lnTo>
                  <a:lnTo>
                    <a:pt x="532295" y="59359"/>
                  </a:lnTo>
                  <a:lnTo>
                    <a:pt x="504977" y="59359"/>
                  </a:lnTo>
                  <a:lnTo>
                    <a:pt x="489851" y="60947"/>
                  </a:lnTo>
                  <a:lnTo>
                    <a:pt x="476338" y="65620"/>
                  </a:lnTo>
                  <a:lnTo>
                    <a:pt x="464299" y="73444"/>
                  </a:lnTo>
                  <a:lnTo>
                    <a:pt x="453771" y="84391"/>
                  </a:lnTo>
                  <a:lnTo>
                    <a:pt x="451675" y="79146"/>
                  </a:lnTo>
                  <a:lnTo>
                    <a:pt x="415950" y="59778"/>
                  </a:lnTo>
                  <a:lnTo>
                    <a:pt x="407212" y="59359"/>
                  </a:lnTo>
                  <a:lnTo>
                    <a:pt x="399338" y="59766"/>
                  </a:lnTo>
                  <a:lnTo>
                    <a:pt x="361746" y="77381"/>
                  </a:lnTo>
                  <a:lnTo>
                    <a:pt x="357555" y="82232"/>
                  </a:lnTo>
                  <a:lnTo>
                    <a:pt x="357555" y="59359"/>
                  </a:lnTo>
                  <a:lnTo>
                    <a:pt x="337693" y="59359"/>
                  </a:lnTo>
                  <a:lnTo>
                    <a:pt x="337693" y="237426"/>
                  </a:lnTo>
                  <a:lnTo>
                    <a:pt x="357555" y="237426"/>
                  </a:lnTo>
                  <a:lnTo>
                    <a:pt x="357555" y="143751"/>
                  </a:lnTo>
                  <a:lnTo>
                    <a:pt x="357873" y="132257"/>
                  </a:lnTo>
                  <a:lnTo>
                    <a:pt x="369341" y="94602"/>
                  </a:lnTo>
                  <a:lnTo>
                    <a:pt x="403796" y="79146"/>
                  </a:lnTo>
                  <a:lnTo>
                    <a:pt x="412013" y="79794"/>
                  </a:lnTo>
                  <a:lnTo>
                    <a:pt x="436511" y="110388"/>
                  </a:lnTo>
                  <a:lnTo>
                    <a:pt x="437007" y="237426"/>
                  </a:lnTo>
                  <a:lnTo>
                    <a:pt x="456869" y="237426"/>
                  </a:lnTo>
                  <a:lnTo>
                    <a:pt x="456869" y="132257"/>
                  </a:lnTo>
                  <a:lnTo>
                    <a:pt x="457682" y="119354"/>
                  </a:lnTo>
                  <a:lnTo>
                    <a:pt x="476846" y="86283"/>
                  </a:lnTo>
                  <a:lnTo>
                    <a:pt x="502805" y="79146"/>
                  </a:lnTo>
                  <a:lnTo>
                    <a:pt x="520496" y="79146"/>
                  </a:lnTo>
                  <a:lnTo>
                    <a:pt x="536333" y="94907"/>
                  </a:lnTo>
                  <a:lnTo>
                    <a:pt x="536333" y="237426"/>
                  </a:lnTo>
                  <a:lnTo>
                    <a:pt x="556196" y="237426"/>
                  </a:lnTo>
                  <a:close/>
                </a:path>
                <a:path extrusionOk="0" h="297179" w="2820670">
                  <a:moveTo>
                    <a:pt x="794562" y="0"/>
                  </a:moveTo>
                  <a:lnTo>
                    <a:pt x="774700" y="0"/>
                  </a:lnTo>
                  <a:lnTo>
                    <a:pt x="774700" y="166636"/>
                  </a:lnTo>
                  <a:lnTo>
                    <a:pt x="774471" y="176657"/>
                  </a:lnTo>
                  <a:lnTo>
                    <a:pt x="764298" y="214553"/>
                  </a:lnTo>
                  <a:lnTo>
                    <a:pt x="743661" y="217639"/>
                  </a:lnTo>
                  <a:lnTo>
                    <a:pt x="734974" y="217639"/>
                  </a:lnTo>
                  <a:lnTo>
                    <a:pt x="698728" y="193154"/>
                  </a:lnTo>
                  <a:lnTo>
                    <a:pt x="695248" y="158280"/>
                  </a:lnTo>
                  <a:lnTo>
                    <a:pt x="675386" y="162306"/>
                  </a:lnTo>
                  <a:lnTo>
                    <a:pt x="683348" y="207987"/>
                  </a:lnTo>
                  <a:lnTo>
                    <a:pt x="720280" y="236258"/>
                  </a:lnTo>
                  <a:lnTo>
                    <a:pt x="733729" y="237426"/>
                  </a:lnTo>
                  <a:lnTo>
                    <a:pt x="743038" y="236905"/>
                  </a:lnTo>
                  <a:lnTo>
                    <a:pt x="779589" y="218528"/>
                  </a:lnTo>
                  <a:lnTo>
                    <a:pt x="780211" y="217639"/>
                  </a:lnTo>
                  <a:lnTo>
                    <a:pt x="784301" y="211912"/>
                  </a:lnTo>
                  <a:lnTo>
                    <a:pt x="794143" y="172935"/>
                  </a:lnTo>
                  <a:lnTo>
                    <a:pt x="794461" y="162306"/>
                  </a:lnTo>
                  <a:lnTo>
                    <a:pt x="794562" y="0"/>
                  </a:lnTo>
                  <a:close/>
                </a:path>
                <a:path extrusionOk="0" h="297179" w="2820670">
                  <a:moveTo>
                    <a:pt x="854151" y="59359"/>
                  </a:moveTo>
                  <a:lnTo>
                    <a:pt x="834288" y="59359"/>
                  </a:lnTo>
                  <a:lnTo>
                    <a:pt x="834288" y="237426"/>
                  </a:lnTo>
                  <a:lnTo>
                    <a:pt x="854151" y="237426"/>
                  </a:lnTo>
                  <a:lnTo>
                    <a:pt x="854151" y="59359"/>
                  </a:lnTo>
                  <a:close/>
                </a:path>
                <a:path extrusionOk="0" h="297179" w="2820670">
                  <a:moveTo>
                    <a:pt x="854151" y="0"/>
                  </a:moveTo>
                  <a:lnTo>
                    <a:pt x="834288" y="0"/>
                  </a:lnTo>
                  <a:lnTo>
                    <a:pt x="834288" y="19786"/>
                  </a:lnTo>
                  <a:lnTo>
                    <a:pt x="854151" y="19786"/>
                  </a:lnTo>
                  <a:lnTo>
                    <a:pt x="854151" y="0"/>
                  </a:lnTo>
                  <a:close/>
                </a:path>
                <a:path extrusionOk="0" h="297179" w="2820670">
                  <a:moveTo>
                    <a:pt x="1132255" y="237426"/>
                  </a:moveTo>
                  <a:lnTo>
                    <a:pt x="1132141" y="83058"/>
                  </a:lnTo>
                  <a:lnTo>
                    <a:pt x="1128217" y="79146"/>
                  </a:lnTo>
                  <a:lnTo>
                    <a:pt x="1108354" y="59359"/>
                  </a:lnTo>
                  <a:lnTo>
                    <a:pt x="1081036" y="59359"/>
                  </a:lnTo>
                  <a:lnTo>
                    <a:pt x="1065911" y="60947"/>
                  </a:lnTo>
                  <a:lnTo>
                    <a:pt x="1052398" y="65620"/>
                  </a:lnTo>
                  <a:lnTo>
                    <a:pt x="1040358" y="73444"/>
                  </a:lnTo>
                  <a:lnTo>
                    <a:pt x="1029830" y="84391"/>
                  </a:lnTo>
                  <a:lnTo>
                    <a:pt x="1027747" y="79146"/>
                  </a:lnTo>
                  <a:lnTo>
                    <a:pt x="992009" y="59778"/>
                  </a:lnTo>
                  <a:lnTo>
                    <a:pt x="983272" y="59359"/>
                  </a:lnTo>
                  <a:lnTo>
                    <a:pt x="975398" y="59766"/>
                  </a:lnTo>
                  <a:lnTo>
                    <a:pt x="937806" y="77381"/>
                  </a:lnTo>
                  <a:lnTo>
                    <a:pt x="933615" y="82232"/>
                  </a:lnTo>
                  <a:lnTo>
                    <a:pt x="933615" y="59359"/>
                  </a:lnTo>
                  <a:lnTo>
                    <a:pt x="913752" y="59359"/>
                  </a:lnTo>
                  <a:lnTo>
                    <a:pt x="913752" y="237426"/>
                  </a:lnTo>
                  <a:lnTo>
                    <a:pt x="933615" y="237426"/>
                  </a:lnTo>
                  <a:lnTo>
                    <a:pt x="933615" y="143751"/>
                  </a:lnTo>
                  <a:lnTo>
                    <a:pt x="933932" y="132257"/>
                  </a:lnTo>
                  <a:lnTo>
                    <a:pt x="945400" y="94602"/>
                  </a:lnTo>
                  <a:lnTo>
                    <a:pt x="979855" y="79146"/>
                  </a:lnTo>
                  <a:lnTo>
                    <a:pt x="988072" y="79794"/>
                  </a:lnTo>
                  <a:lnTo>
                    <a:pt x="1012571" y="110388"/>
                  </a:lnTo>
                  <a:lnTo>
                    <a:pt x="1013066" y="237426"/>
                  </a:lnTo>
                  <a:lnTo>
                    <a:pt x="1032929" y="237426"/>
                  </a:lnTo>
                  <a:lnTo>
                    <a:pt x="1032929" y="132257"/>
                  </a:lnTo>
                  <a:lnTo>
                    <a:pt x="1033741" y="119354"/>
                  </a:lnTo>
                  <a:lnTo>
                    <a:pt x="1052906" y="86283"/>
                  </a:lnTo>
                  <a:lnTo>
                    <a:pt x="1078865" y="79146"/>
                  </a:lnTo>
                  <a:lnTo>
                    <a:pt x="1096556" y="79146"/>
                  </a:lnTo>
                  <a:lnTo>
                    <a:pt x="1112393" y="94907"/>
                  </a:lnTo>
                  <a:lnTo>
                    <a:pt x="1112393" y="237426"/>
                  </a:lnTo>
                  <a:lnTo>
                    <a:pt x="1132255" y="237426"/>
                  </a:lnTo>
                  <a:close/>
                </a:path>
                <a:path extrusionOk="0" h="297179" w="2820670">
                  <a:moveTo>
                    <a:pt x="1231569" y="217639"/>
                  </a:moveTo>
                  <a:lnTo>
                    <a:pt x="1211707" y="217639"/>
                  </a:lnTo>
                  <a:lnTo>
                    <a:pt x="1211707" y="237426"/>
                  </a:lnTo>
                  <a:lnTo>
                    <a:pt x="1221333" y="237426"/>
                  </a:lnTo>
                  <a:lnTo>
                    <a:pt x="1221054" y="245440"/>
                  </a:lnTo>
                  <a:lnTo>
                    <a:pt x="1211707" y="276999"/>
                  </a:lnTo>
                  <a:lnTo>
                    <a:pt x="1211707" y="296786"/>
                  </a:lnTo>
                  <a:lnTo>
                    <a:pt x="1230363" y="258381"/>
                  </a:lnTo>
                  <a:lnTo>
                    <a:pt x="1231569" y="237426"/>
                  </a:lnTo>
                  <a:lnTo>
                    <a:pt x="1231569" y="217639"/>
                  </a:lnTo>
                  <a:close/>
                </a:path>
                <a:path extrusionOk="0" h="297179" w="2820670">
                  <a:moveTo>
                    <a:pt x="1569262" y="59359"/>
                  </a:moveTo>
                  <a:lnTo>
                    <a:pt x="1549400" y="59359"/>
                  </a:lnTo>
                  <a:lnTo>
                    <a:pt x="1526120" y="169100"/>
                  </a:lnTo>
                  <a:lnTo>
                    <a:pt x="1519605" y="198475"/>
                  </a:lnTo>
                  <a:lnTo>
                    <a:pt x="1508429" y="167246"/>
                  </a:lnTo>
                  <a:lnTo>
                    <a:pt x="1480312" y="90893"/>
                  </a:lnTo>
                  <a:lnTo>
                    <a:pt x="1468704" y="59359"/>
                  </a:lnTo>
                  <a:lnTo>
                    <a:pt x="1451013" y="59359"/>
                  </a:lnTo>
                  <a:lnTo>
                    <a:pt x="1413141" y="165087"/>
                  </a:lnTo>
                  <a:lnTo>
                    <a:pt x="1407553" y="180975"/>
                  </a:lnTo>
                  <a:lnTo>
                    <a:pt x="1403515" y="192138"/>
                  </a:lnTo>
                  <a:lnTo>
                    <a:pt x="1401038" y="198602"/>
                  </a:lnTo>
                  <a:lnTo>
                    <a:pt x="1400111" y="200329"/>
                  </a:lnTo>
                  <a:lnTo>
                    <a:pt x="1370622" y="59359"/>
                  </a:lnTo>
                  <a:lnTo>
                    <a:pt x="1350759" y="59359"/>
                  </a:lnTo>
                  <a:lnTo>
                    <a:pt x="1388313" y="237426"/>
                  </a:lnTo>
                  <a:lnTo>
                    <a:pt x="1408176" y="237426"/>
                  </a:lnTo>
                  <a:lnTo>
                    <a:pt x="1421295" y="200329"/>
                  </a:lnTo>
                  <a:lnTo>
                    <a:pt x="1460017" y="90893"/>
                  </a:lnTo>
                  <a:lnTo>
                    <a:pt x="1476146" y="137261"/>
                  </a:lnTo>
                  <a:lnTo>
                    <a:pt x="1511223" y="237426"/>
                  </a:lnTo>
                  <a:lnTo>
                    <a:pt x="1531086" y="237426"/>
                  </a:lnTo>
                  <a:lnTo>
                    <a:pt x="1539430" y="198475"/>
                  </a:lnTo>
                  <a:lnTo>
                    <a:pt x="1569262" y="59359"/>
                  </a:lnTo>
                  <a:close/>
                </a:path>
                <a:path extrusionOk="0" h="297179" w="2820670">
                  <a:moveTo>
                    <a:pt x="1728177" y="83159"/>
                  </a:moveTo>
                  <a:lnTo>
                    <a:pt x="1724139" y="79146"/>
                  </a:lnTo>
                  <a:lnTo>
                    <a:pt x="1722894" y="77901"/>
                  </a:lnTo>
                  <a:lnTo>
                    <a:pt x="1704276" y="59359"/>
                  </a:lnTo>
                  <a:lnTo>
                    <a:pt x="1675104" y="59359"/>
                  </a:lnTo>
                  <a:lnTo>
                    <a:pt x="1661731" y="60528"/>
                  </a:lnTo>
                  <a:lnTo>
                    <a:pt x="1649564" y="63995"/>
                  </a:lnTo>
                  <a:lnTo>
                    <a:pt x="1638604" y="69786"/>
                  </a:lnTo>
                  <a:lnTo>
                    <a:pt x="1628851" y="77901"/>
                  </a:lnTo>
                  <a:lnTo>
                    <a:pt x="1628851" y="0"/>
                  </a:lnTo>
                  <a:lnTo>
                    <a:pt x="1608988" y="0"/>
                  </a:lnTo>
                  <a:lnTo>
                    <a:pt x="1608988" y="237426"/>
                  </a:lnTo>
                  <a:lnTo>
                    <a:pt x="1628851" y="237426"/>
                  </a:lnTo>
                  <a:lnTo>
                    <a:pt x="1628851" y="138811"/>
                  </a:lnTo>
                  <a:lnTo>
                    <a:pt x="1629130" y="128727"/>
                  </a:lnTo>
                  <a:lnTo>
                    <a:pt x="1641894" y="90995"/>
                  </a:lnTo>
                  <a:lnTo>
                    <a:pt x="1664652" y="79146"/>
                  </a:lnTo>
                  <a:lnTo>
                    <a:pt x="1692478" y="79146"/>
                  </a:lnTo>
                  <a:lnTo>
                    <a:pt x="1708315" y="94907"/>
                  </a:lnTo>
                  <a:lnTo>
                    <a:pt x="1708315" y="237426"/>
                  </a:lnTo>
                  <a:lnTo>
                    <a:pt x="1728177" y="237426"/>
                  </a:lnTo>
                  <a:lnTo>
                    <a:pt x="1728177" y="83159"/>
                  </a:lnTo>
                  <a:close/>
                </a:path>
                <a:path extrusionOk="0" h="297179" w="2820670">
                  <a:moveTo>
                    <a:pt x="1926818" y="134175"/>
                  </a:moveTo>
                  <a:lnTo>
                    <a:pt x="1923605" y="91821"/>
                  </a:lnTo>
                  <a:lnTo>
                    <a:pt x="1916684" y="79146"/>
                  </a:lnTo>
                  <a:lnTo>
                    <a:pt x="1912429" y="73317"/>
                  </a:lnTo>
                  <a:lnTo>
                    <a:pt x="1872754" y="59715"/>
                  </a:lnTo>
                  <a:lnTo>
                    <a:pt x="1862569" y="59359"/>
                  </a:lnTo>
                  <a:lnTo>
                    <a:pt x="1852180" y="59791"/>
                  </a:lnTo>
                  <a:lnTo>
                    <a:pt x="1810499" y="74434"/>
                  </a:lnTo>
                  <a:lnTo>
                    <a:pt x="1789925" y="108991"/>
                  </a:lnTo>
                  <a:lnTo>
                    <a:pt x="1787766" y="118706"/>
                  </a:lnTo>
                  <a:lnTo>
                    <a:pt x="1807629" y="118706"/>
                  </a:lnTo>
                  <a:lnTo>
                    <a:pt x="1810639" y="108432"/>
                  </a:lnTo>
                  <a:lnTo>
                    <a:pt x="1814410" y="99860"/>
                  </a:lnTo>
                  <a:lnTo>
                    <a:pt x="1848116" y="79692"/>
                  </a:lnTo>
                  <a:lnTo>
                    <a:pt x="1859153" y="79146"/>
                  </a:lnTo>
                  <a:lnTo>
                    <a:pt x="1871078" y="79730"/>
                  </a:lnTo>
                  <a:lnTo>
                    <a:pt x="1906866" y="100469"/>
                  </a:lnTo>
                  <a:lnTo>
                    <a:pt x="1906955" y="111594"/>
                  </a:lnTo>
                  <a:lnTo>
                    <a:pt x="1906955" y="138493"/>
                  </a:lnTo>
                  <a:lnTo>
                    <a:pt x="1903666" y="180594"/>
                  </a:lnTo>
                  <a:lnTo>
                    <a:pt x="1872386" y="213563"/>
                  </a:lnTo>
                  <a:lnTo>
                    <a:pt x="1846427" y="217639"/>
                  </a:lnTo>
                  <a:lnTo>
                    <a:pt x="1837512" y="217081"/>
                  </a:lnTo>
                  <a:lnTo>
                    <a:pt x="1807629" y="194868"/>
                  </a:lnTo>
                  <a:lnTo>
                    <a:pt x="1807629" y="179819"/>
                  </a:lnTo>
                  <a:lnTo>
                    <a:pt x="1836331" y="154736"/>
                  </a:lnTo>
                  <a:lnTo>
                    <a:pt x="1870278" y="148704"/>
                  </a:lnTo>
                  <a:lnTo>
                    <a:pt x="1884756" y="145618"/>
                  </a:lnTo>
                  <a:lnTo>
                    <a:pt x="1896973" y="142214"/>
                  </a:lnTo>
                  <a:lnTo>
                    <a:pt x="1906955" y="138493"/>
                  </a:lnTo>
                  <a:lnTo>
                    <a:pt x="1906955" y="111594"/>
                  </a:lnTo>
                  <a:lnTo>
                    <a:pt x="1906739" y="112636"/>
                  </a:lnTo>
                  <a:lnTo>
                    <a:pt x="1906638" y="118706"/>
                  </a:lnTo>
                  <a:lnTo>
                    <a:pt x="1897253" y="121996"/>
                  </a:lnTo>
                  <a:lnTo>
                    <a:pt x="1885530" y="125679"/>
                  </a:lnTo>
                  <a:lnTo>
                    <a:pt x="1871484" y="129730"/>
                  </a:lnTo>
                  <a:lnTo>
                    <a:pt x="1855114" y="134175"/>
                  </a:lnTo>
                  <a:lnTo>
                    <a:pt x="1846986" y="133108"/>
                  </a:lnTo>
                  <a:lnTo>
                    <a:pt x="1839988" y="132702"/>
                  </a:lnTo>
                  <a:lnTo>
                    <a:pt x="1802307" y="148336"/>
                  </a:lnTo>
                  <a:lnTo>
                    <a:pt x="1787766" y="176936"/>
                  </a:lnTo>
                  <a:lnTo>
                    <a:pt x="1787766" y="185801"/>
                  </a:lnTo>
                  <a:lnTo>
                    <a:pt x="1802663" y="222897"/>
                  </a:lnTo>
                  <a:lnTo>
                    <a:pt x="1845183" y="237426"/>
                  </a:lnTo>
                  <a:lnTo>
                    <a:pt x="1853425" y="237147"/>
                  </a:lnTo>
                  <a:lnTo>
                    <a:pt x="1891423" y="226885"/>
                  </a:lnTo>
                  <a:lnTo>
                    <a:pt x="1906955" y="217639"/>
                  </a:lnTo>
                  <a:lnTo>
                    <a:pt x="1906955" y="237426"/>
                  </a:lnTo>
                  <a:lnTo>
                    <a:pt x="1926818" y="237426"/>
                  </a:lnTo>
                  <a:lnTo>
                    <a:pt x="1926818" y="138493"/>
                  </a:lnTo>
                  <a:lnTo>
                    <a:pt x="1926818" y="134175"/>
                  </a:lnTo>
                  <a:close/>
                </a:path>
                <a:path extrusionOk="0" h="297179" w="2820670">
                  <a:moveTo>
                    <a:pt x="2026132" y="59359"/>
                  </a:moveTo>
                  <a:lnTo>
                    <a:pt x="1986407" y="59359"/>
                  </a:lnTo>
                  <a:lnTo>
                    <a:pt x="1986407" y="1854"/>
                  </a:lnTo>
                  <a:lnTo>
                    <a:pt x="1966544" y="18542"/>
                  </a:lnTo>
                  <a:lnTo>
                    <a:pt x="1966544" y="59359"/>
                  </a:lnTo>
                  <a:lnTo>
                    <a:pt x="1946681" y="59359"/>
                  </a:lnTo>
                  <a:lnTo>
                    <a:pt x="1946681" y="79146"/>
                  </a:lnTo>
                  <a:lnTo>
                    <a:pt x="1966544" y="79146"/>
                  </a:lnTo>
                  <a:lnTo>
                    <a:pt x="1966544" y="182397"/>
                  </a:lnTo>
                  <a:lnTo>
                    <a:pt x="1966747" y="194970"/>
                  </a:lnTo>
                  <a:lnTo>
                    <a:pt x="1987346" y="235673"/>
                  </a:lnTo>
                  <a:lnTo>
                    <a:pt x="1995093" y="237426"/>
                  </a:lnTo>
                  <a:lnTo>
                    <a:pt x="2011235" y="237426"/>
                  </a:lnTo>
                  <a:lnTo>
                    <a:pt x="2018271" y="236702"/>
                  </a:lnTo>
                  <a:lnTo>
                    <a:pt x="2026132" y="235267"/>
                  </a:lnTo>
                  <a:lnTo>
                    <a:pt x="2026132" y="217639"/>
                  </a:lnTo>
                  <a:lnTo>
                    <a:pt x="2026132" y="210527"/>
                  </a:lnTo>
                  <a:lnTo>
                    <a:pt x="2018893" y="215277"/>
                  </a:lnTo>
                  <a:lnTo>
                    <a:pt x="2013102" y="217639"/>
                  </a:lnTo>
                  <a:lnTo>
                    <a:pt x="2002967" y="217639"/>
                  </a:lnTo>
                  <a:lnTo>
                    <a:pt x="1986407" y="200329"/>
                  </a:lnTo>
                  <a:lnTo>
                    <a:pt x="1986407" y="79146"/>
                  </a:lnTo>
                  <a:lnTo>
                    <a:pt x="2026132" y="79146"/>
                  </a:lnTo>
                  <a:lnTo>
                    <a:pt x="2026132" y="59359"/>
                  </a:lnTo>
                  <a:close/>
                </a:path>
                <a:path extrusionOk="0" h="297179" w="2820670">
                  <a:moveTo>
                    <a:pt x="2145322" y="59359"/>
                  </a:moveTo>
                  <a:lnTo>
                    <a:pt x="2125459" y="59359"/>
                  </a:lnTo>
                  <a:lnTo>
                    <a:pt x="2125459" y="237426"/>
                  </a:lnTo>
                  <a:lnTo>
                    <a:pt x="2145322" y="237426"/>
                  </a:lnTo>
                  <a:lnTo>
                    <a:pt x="2145322" y="59359"/>
                  </a:lnTo>
                  <a:close/>
                </a:path>
                <a:path extrusionOk="0" h="297179" w="2820670">
                  <a:moveTo>
                    <a:pt x="2145322" y="0"/>
                  </a:moveTo>
                  <a:lnTo>
                    <a:pt x="2125459" y="0"/>
                  </a:lnTo>
                  <a:lnTo>
                    <a:pt x="2125459" y="19786"/>
                  </a:lnTo>
                  <a:lnTo>
                    <a:pt x="2145322" y="19786"/>
                  </a:lnTo>
                  <a:lnTo>
                    <a:pt x="2145322" y="0"/>
                  </a:lnTo>
                  <a:close/>
                </a:path>
                <a:path extrusionOk="0" h="297179" w="2820670">
                  <a:moveTo>
                    <a:pt x="2324100" y="98920"/>
                  </a:moveTo>
                  <a:lnTo>
                    <a:pt x="2322449" y="89852"/>
                  </a:lnTo>
                  <a:lnTo>
                    <a:pt x="2319388" y="82588"/>
                  </a:lnTo>
                  <a:lnTo>
                    <a:pt x="2316581" y="79146"/>
                  </a:lnTo>
                  <a:lnTo>
                    <a:pt x="2310498" y="71666"/>
                  </a:lnTo>
                  <a:lnTo>
                    <a:pt x="2271204" y="59664"/>
                  </a:lnTo>
                  <a:lnTo>
                    <a:pt x="2262327" y="59359"/>
                  </a:lnTo>
                  <a:lnTo>
                    <a:pt x="2228812" y="59359"/>
                  </a:lnTo>
                  <a:lnTo>
                    <a:pt x="2204910" y="83159"/>
                  </a:lnTo>
                  <a:lnTo>
                    <a:pt x="2204910" y="116547"/>
                  </a:lnTo>
                  <a:lnTo>
                    <a:pt x="2228812" y="151485"/>
                  </a:lnTo>
                  <a:lnTo>
                    <a:pt x="2234704" y="151485"/>
                  </a:lnTo>
                  <a:lnTo>
                    <a:pt x="2268855" y="159207"/>
                  </a:lnTo>
                  <a:lnTo>
                    <a:pt x="2293988" y="165709"/>
                  </a:lnTo>
                  <a:lnTo>
                    <a:pt x="2300821" y="165709"/>
                  </a:lnTo>
                  <a:lnTo>
                    <a:pt x="2304237" y="181470"/>
                  </a:lnTo>
                  <a:lnTo>
                    <a:pt x="2304237" y="201879"/>
                  </a:lnTo>
                  <a:lnTo>
                    <a:pt x="2288400" y="217639"/>
                  </a:lnTo>
                  <a:lnTo>
                    <a:pt x="2266988" y="217639"/>
                  </a:lnTo>
                  <a:lnTo>
                    <a:pt x="2258034" y="217322"/>
                  </a:lnTo>
                  <a:lnTo>
                    <a:pt x="2224773" y="197853"/>
                  </a:lnTo>
                  <a:lnTo>
                    <a:pt x="2204910" y="197853"/>
                  </a:lnTo>
                  <a:lnTo>
                    <a:pt x="2231885" y="231775"/>
                  </a:lnTo>
                  <a:lnTo>
                    <a:pt x="2266365" y="237426"/>
                  </a:lnTo>
                  <a:lnTo>
                    <a:pt x="2300198" y="237426"/>
                  </a:lnTo>
                  <a:lnTo>
                    <a:pt x="2320061" y="217639"/>
                  </a:lnTo>
                  <a:lnTo>
                    <a:pt x="2324100" y="213626"/>
                  </a:lnTo>
                  <a:lnTo>
                    <a:pt x="2324100" y="169722"/>
                  </a:lnTo>
                  <a:lnTo>
                    <a:pt x="2300198" y="140360"/>
                  </a:lnTo>
                  <a:lnTo>
                    <a:pt x="2300516" y="140360"/>
                  </a:lnTo>
                  <a:lnTo>
                    <a:pt x="2273935" y="133858"/>
                  </a:lnTo>
                  <a:lnTo>
                    <a:pt x="2267610" y="132308"/>
                  </a:lnTo>
                  <a:lnTo>
                    <a:pt x="2257399" y="129984"/>
                  </a:lnTo>
                  <a:lnTo>
                    <a:pt x="2249449" y="129463"/>
                  </a:lnTo>
                  <a:lnTo>
                    <a:pt x="2243747" y="130759"/>
                  </a:lnTo>
                  <a:lnTo>
                    <a:pt x="2240292" y="133858"/>
                  </a:lnTo>
                  <a:lnTo>
                    <a:pt x="2232228" y="130467"/>
                  </a:lnTo>
                  <a:lnTo>
                    <a:pt x="2240610" y="120573"/>
                  </a:lnTo>
                  <a:lnTo>
                    <a:pt x="2224773" y="104800"/>
                  </a:lnTo>
                  <a:lnTo>
                    <a:pt x="2224773" y="94907"/>
                  </a:lnTo>
                  <a:lnTo>
                    <a:pt x="2240610" y="79146"/>
                  </a:lnTo>
                  <a:lnTo>
                    <a:pt x="2264194" y="79146"/>
                  </a:lnTo>
                  <a:lnTo>
                    <a:pt x="2302789" y="92748"/>
                  </a:lnTo>
                  <a:lnTo>
                    <a:pt x="2304237" y="98920"/>
                  </a:lnTo>
                  <a:lnTo>
                    <a:pt x="2324100" y="98920"/>
                  </a:lnTo>
                  <a:close/>
                </a:path>
                <a:path extrusionOk="0" h="297179" w="2820670">
                  <a:moveTo>
                    <a:pt x="2661793" y="237426"/>
                  </a:moveTo>
                  <a:lnTo>
                    <a:pt x="2661678" y="83058"/>
                  </a:lnTo>
                  <a:lnTo>
                    <a:pt x="2657754" y="79146"/>
                  </a:lnTo>
                  <a:lnTo>
                    <a:pt x="2637891" y="59359"/>
                  </a:lnTo>
                  <a:lnTo>
                    <a:pt x="2610574" y="59359"/>
                  </a:lnTo>
                  <a:lnTo>
                    <a:pt x="2595435" y="60947"/>
                  </a:lnTo>
                  <a:lnTo>
                    <a:pt x="2581935" y="65620"/>
                  </a:lnTo>
                  <a:lnTo>
                    <a:pt x="2569895" y="73444"/>
                  </a:lnTo>
                  <a:lnTo>
                    <a:pt x="2559367" y="84391"/>
                  </a:lnTo>
                  <a:lnTo>
                    <a:pt x="2557272" y="79146"/>
                  </a:lnTo>
                  <a:lnTo>
                    <a:pt x="2521547" y="59778"/>
                  </a:lnTo>
                  <a:lnTo>
                    <a:pt x="2512809" y="59359"/>
                  </a:lnTo>
                  <a:lnTo>
                    <a:pt x="2504935" y="59766"/>
                  </a:lnTo>
                  <a:lnTo>
                    <a:pt x="2467343" y="77381"/>
                  </a:lnTo>
                  <a:lnTo>
                    <a:pt x="2463152" y="82232"/>
                  </a:lnTo>
                  <a:lnTo>
                    <a:pt x="2463152" y="59359"/>
                  </a:lnTo>
                  <a:lnTo>
                    <a:pt x="2443289" y="59359"/>
                  </a:lnTo>
                  <a:lnTo>
                    <a:pt x="2443289" y="237426"/>
                  </a:lnTo>
                  <a:lnTo>
                    <a:pt x="2463152" y="237426"/>
                  </a:lnTo>
                  <a:lnTo>
                    <a:pt x="2463152" y="143751"/>
                  </a:lnTo>
                  <a:lnTo>
                    <a:pt x="2463469" y="132257"/>
                  </a:lnTo>
                  <a:lnTo>
                    <a:pt x="2474938" y="94602"/>
                  </a:lnTo>
                  <a:lnTo>
                    <a:pt x="2509393" y="79146"/>
                  </a:lnTo>
                  <a:lnTo>
                    <a:pt x="2517610" y="79794"/>
                  </a:lnTo>
                  <a:lnTo>
                    <a:pt x="2542108" y="110388"/>
                  </a:lnTo>
                  <a:lnTo>
                    <a:pt x="2542603" y="237426"/>
                  </a:lnTo>
                  <a:lnTo>
                    <a:pt x="2562466" y="237426"/>
                  </a:lnTo>
                  <a:lnTo>
                    <a:pt x="2562466" y="132257"/>
                  </a:lnTo>
                  <a:lnTo>
                    <a:pt x="2563279" y="119354"/>
                  </a:lnTo>
                  <a:lnTo>
                    <a:pt x="2582443" y="86283"/>
                  </a:lnTo>
                  <a:lnTo>
                    <a:pt x="2608402" y="79146"/>
                  </a:lnTo>
                  <a:lnTo>
                    <a:pt x="2626093" y="79146"/>
                  </a:lnTo>
                  <a:lnTo>
                    <a:pt x="2641930" y="94907"/>
                  </a:lnTo>
                  <a:lnTo>
                    <a:pt x="2641930" y="237426"/>
                  </a:lnTo>
                  <a:lnTo>
                    <a:pt x="2661793" y="237426"/>
                  </a:lnTo>
                  <a:close/>
                </a:path>
                <a:path extrusionOk="0" h="297179" w="2820670">
                  <a:moveTo>
                    <a:pt x="2820390" y="59359"/>
                  </a:moveTo>
                  <a:lnTo>
                    <a:pt x="2800832" y="59359"/>
                  </a:lnTo>
                  <a:lnTo>
                    <a:pt x="2770416" y="165709"/>
                  </a:lnTo>
                  <a:lnTo>
                    <a:pt x="2765006" y="175336"/>
                  </a:lnTo>
                  <a:lnTo>
                    <a:pt x="2759938" y="185648"/>
                  </a:lnTo>
                  <a:lnTo>
                    <a:pt x="2755227" y="196659"/>
                  </a:lnTo>
                  <a:lnTo>
                    <a:pt x="2750870" y="208368"/>
                  </a:lnTo>
                  <a:lnTo>
                    <a:pt x="2747175" y="197358"/>
                  </a:lnTo>
                  <a:lnTo>
                    <a:pt x="2742628" y="186575"/>
                  </a:lnTo>
                  <a:lnTo>
                    <a:pt x="2737243" y="176034"/>
                  </a:lnTo>
                  <a:lnTo>
                    <a:pt x="2731008" y="165709"/>
                  </a:lnTo>
                  <a:lnTo>
                    <a:pt x="2693759" y="59359"/>
                  </a:lnTo>
                  <a:lnTo>
                    <a:pt x="2674201" y="59359"/>
                  </a:lnTo>
                  <a:lnTo>
                    <a:pt x="2741244" y="234950"/>
                  </a:lnTo>
                  <a:lnTo>
                    <a:pt x="2739377" y="242379"/>
                  </a:lnTo>
                  <a:lnTo>
                    <a:pt x="2736278" y="254127"/>
                  </a:lnTo>
                  <a:lnTo>
                    <a:pt x="2735656" y="261442"/>
                  </a:lnTo>
                  <a:lnTo>
                    <a:pt x="2737523" y="264325"/>
                  </a:lnTo>
                  <a:lnTo>
                    <a:pt x="2732354" y="268439"/>
                  </a:lnTo>
                  <a:lnTo>
                    <a:pt x="2728315" y="271589"/>
                  </a:lnTo>
                  <a:lnTo>
                    <a:pt x="2722524" y="275920"/>
                  </a:lnTo>
                  <a:lnTo>
                    <a:pt x="2718689" y="276999"/>
                  </a:lnTo>
                  <a:lnTo>
                    <a:pt x="2710408" y="276999"/>
                  </a:lnTo>
                  <a:lnTo>
                    <a:pt x="2706281" y="276174"/>
                  </a:lnTo>
                  <a:lnTo>
                    <a:pt x="2701518" y="274523"/>
                  </a:lnTo>
                  <a:lnTo>
                    <a:pt x="2701518" y="294309"/>
                  </a:lnTo>
                  <a:lnTo>
                    <a:pt x="2706687" y="295960"/>
                  </a:lnTo>
                  <a:lnTo>
                    <a:pt x="2711450" y="296786"/>
                  </a:lnTo>
                  <a:lnTo>
                    <a:pt x="2722829" y="296786"/>
                  </a:lnTo>
                  <a:lnTo>
                    <a:pt x="2728887" y="294881"/>
                  </a:lnTo>
                  <a:lnTo>
                    <a:pt x="2739021" y="287248"/>
                  </a:lnTo>
                  <a:lnTo>
                    <a:pt x="2743517" y="281228"/>
                  </a:lnTo>
                  <a:lnTo>
                    <a:pt x="2745536" y="276999"/>
                  </a:lnTo>
                  <a:lnTo>
                    <a:pt x="2747454" y="272986"/>
                  </a:lnTo>
                  <a:lnTo>
                    <a:pt x="2767317" y="239903"/>
                  </a:lnTo>
                  <a:lnTo>
                    <a:pt x="2776575" y="208368"/>
                  </a:lnTo>
                  <a:lnTo>
                    <a:pt x="2820390" y="5935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4" name="Google Shape;1334;p82"/>
            <p:cNvSpPr/>
            <p:nvPr/>
          </p:nvSpPr>
          <p:spPr>
            <a:xfrm>
              <a:off x="4198162" y="5094122"/>
              <a:ext cx="1251445" cy="237426"/>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5" name="Google Shape;1335;p82"/>
            <p:cNvSpPr/>
            <p:nvPr/>
          </p:nvSpPr>
          <p:spPr>
            <a:xfrm>
              <a:off x="2499783" y="6704187"/>
              <a:ext cx="5526405" cy="0"/>
            </a:xfrm>
            <a:custGeom>
              <a:rect b="b" l="l" r="r" t="t"/>
              <a:pathLst>
                <a:path extrusionOk="0" h="120000" w="5526405">
                  <a:moveTo>
                    <a:pt x="5525944" y="0"/>
                  </a:moveTo>
                  <a:lnTo>
                    <a:pt x="0" y="0"/>
                  </a:lnTo>
                </a:path>
              </a:pathLst>
            </a:custGeom>
            <a:noFill/>
            <a:ln cap="flat" cmpd="sng" w="107575">
              <a:solidFill>
                <a:srgbClr val="1F477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6" name="Google Shape;1336;p82"/>
            <p:cNvSpPr/>
            <p:nvPr/>
          </p:nvSpPr>
          <p:spPr>
            <a:xfrm>
              <a:off x="2019320" y="6531061"/>
              <a:ext cx="524510" cy="347980"/>
            </a:xfrm>
            <a:custGeom>
              <a:rect b="b" l="l" r="r" t="t"/>
              <a:pathLst>
                <a:path extrusionOk="0" h="347979" w="524510">
                  <a:moveTo>
                    <a:pt x="523915" y="347488"/>
                  </a:moveTo>
                  <a:lnTo>
                    <a:pt x="0" y="173125"/>
                  </a:lnTo>
                  <a:lnTo>
                    <a:pt x="523915" y="0"/>
                  </a:lnTo>
                  <a:lnTo>
                    <a:pt x="523915" y="347488"/>
                  </a:lnTo>
                  <a:close/>
                </a:path>
              </a:pathLst>
            </a:custGeom>
            <a:solidFill>
              <a:srgbClr val="1F477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7" name="Google Shape;1337;p82"/>
            <p:cNvSpPr/>
            <p:nvPr/>
          </p:nvSpPr>
          <p:spPr>
            <a:xfrm>
              <a:off x="2019320" y="6531061"/>
              <a:ext cx="524510" cy="347980"/>
            </a:xfrm>
            <a:custGeom>
              <a:rect b="b" l="l" r="r" t="t"/>
              <a:pathLst>
                <a:path extrusionOk="0" h="347979" w="524510">
                  <a:moveTo>
                    <a:pt x="523915" y="347488"/>
                  </a:moveTo>
                  <a:lnTo>
                    <a:pt x="0" y="173125"/>
                  </a:lnTo>
                  <a:lnTo>
                    <a:pt x="523915" y="0"/>
                  </a:lnTo>
                  <a:lnTo>
                    <a:pt x="523915" y="347488"/>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8" name="Google Shape;1338;p82"/>
            <p:cNvSpPr/>
            <p:nvPr/>
          </p:nvSpPr>
          <p:spPr>
            <a:xfrm>
              <a:off x="3761155" y="6004268"/>
              <a:ext cx="2105660" cy="277495"/>
            </a:xfrm>
            <a:custGeom>
              <a:rect b="b" l="l" r="r" t="t"/>
              <a:pathLst>
                <a:path extrusionOk="0" h="277495" w="2105660">
                  <a:moveTo>
                    <a:pt x="178777" y="19786"/>
                  </a:moveTo>
                  <a:lnTo>
                    <a:pt x="158915" y="19786"/>
                  </a:lnTo>
                  <a:lnTo>
                    <a:pt x="117627" y="89649"/>
                  </a:lnTo>
                  <a:lnTo>
                    <a:pt x="110947" y="101447"/>
                  </a:lnTo>
                  <a:lnTo>
                    <a:pt x="103962" y="113614"/>
                  </a:lnTo>
                  <a:lnTo>
                    <a:pt x="96672" y="126174"/>
                  </a:lnTo>
                  <a:lnTo>
                    <a:pt x="89077" y="139115"/>
                  </a:lnTo>
                  <a:lnTo>
                    <a:pt x="84963" y="132207"/>
                  </a:lnTo>
                  <a:lnTo>
                    <a:pt x="80378" y="124434"/>
                  </a:lnTo>
                  <a:lnTo>
                    <a:pt x="75336" y="115824"/>
                  </a:lnTo>
                  <a:lnTo>
                    <a:pt x="69837" y="106349"/>
                  </a:lnTo>
                  <a:lnTo>
                    <a:pt x="19862" y="19786"/>
                  </a:lnTo>
                  <a:lnTo>
                    <a:pt x="0" y="19786"/>
                  </a:lnTo>
                  <a:lnTo>
                    <a:pt x="79451" y="156743"/>
                  </a:lnTo>
                  <a:lnTo>
                    <a:pt x="79451" y="257213"/>
                  </a:lnTo>
                  <a:lnTo>
                    <a:pt x="99314" y="257213"/>
                  </a:lnTo>
                  <a:lnTo>
                    <a:pt x="99314" y="156743"/>
                  </a:lnTo>
                  <a:lnTo>
                    <a:pt x="109537" y="139115"/>
                  </a:lnTo>
                  <a:lnTo>
                    <a:pt x="178777" y="19786"/>
                  </a:lnTo>
                  <a:close/>
                </a:path>
                <a:path extrusionOk="0" h="277495" w="2105660">
                  <a:moveTo>
                    <a:pt x="377418" y="165709"/>
                  </a:moveTo>
                  <a:lnTo>
                    <a:pt x="366496" y="114782"/>
                  </a:lnTo>
                  <a:lnTo>
                    <a:pt x="357479" y="101663"/>
                  </a:lnTo>
                  <a:lnTo>
                    <a:pt x="357479" y="165709"/>
                  </a:lnTo>
                  <a:lnTo>
                    <a:pt x="357479" y="168173"/>
                  </a:lnTo>
                  <a:lnTo>
                    <a:pt x="349605" y="210299"/>
                  </a:lnTo>
                  <a:lnTo>
                    <a:pt x="318135" y="236347"/>
                  </a:lnTo>
                  <a:lnTo>
                    <a:pt x="307886" y="237426"/>
                  </a:lnTo>
                  <a:lnTo>
                    <a:pt x="297624" y="236347"/>
                  </a:lnTo>
                  <a:lnTo>
                    <a:pt x="266166" y="210388"/>
                  </a:lnTo>
                  <a:lnTo>
                    <a:pt x="258229" y="168173"/>
                  </a:lnTo>
                  <a:lnTo>
                    <a:pt x="259105" y="151828"/>
                  </a:lnTo>
                  <a:lnTo>
                    <a:pt x="272351" y="116090"/>
                  </a:lnTo>
                  <a:lnTo>
                    <a:pt x="307886" y="98920"/>
                  </a:lnTo>
                  <a:lnTo>
                    <a:pt x="318008" y="100012"/>
                  </a:lnTo>
                  <a:lnTo>
                    <a:pt x="349516" y="125907"/>
                  </a:lnTo>
                  <a:lnTo>
                    <a:pt x="357479" y="165709"/>
                  </a:lnTo>
                  <a:lnTo>
                    <a:pt x="357479" y="101663"/>
                  </a:lnTo>
                  <a:lnTo>
                    <a:pt x="322541" y="80594"/>
                  </a:lnTo>
                  <a:lnTo>
                    <a:pt x="307886" y="79146"/>
                  </a:lnTo>
                  <a:lnTo>
                    <a:pt x="294728" y="80327"/>
                  </a:lnTo>
                  <a:lnTo>
                    <a:pt x="250355" y="110959"/>
                  </a:lnTo>
                  <a:lnTo>
                    <a:pt x="238366" y="168173"/>
                  </a:lnTo>
                  <a:lnTo>
                    <a:pt x="239560" y="188544"/>
                  </a:lnTo>
                  <a:lnTo>
                    <a:pt x="257632" y="234378"/>
                  </a:lnTo>
                  <a:lnTo>
                    <a:pt x="293103" y="255790"/>
                  </a:lnTo>
                  <a:lnTo>
                    <a:pt x="307886" y="257213"/>
                  </a:lnTo>
                  <a:lnTo>
                    <a:pt x="317461" y="256578"/>
                  </a:lnTo>
                  <a:lnTo>
                    <a:pt x="355320" y="237426"/>
                  </a:lnTo>
                  <a:lnTo>
                    <a:pt x="358394" y="234340"/>
                  </a:lnTo>
                  <a:lnTo>
                    <a:pt x="375285" y="195237"/>
                  </a:lnTo>
                  <a:lnTo>
                    <a:pt x="376885" y="181368"/>
                  </a:lnTo>
                  <a:lnTo>
                    <a:pt x="377418" y="165709"/>
                  </a:lnTo>
                  <a:close/>
                </a:path>
                <a:path extrusionOk="0" h="277495" w="2105660">
                  <a:moveTo>
                    <a:pt x="536333" y="79146"/>
                  </a:moveTo>
                  <a:lnTo>
                    <a:pt x="516458" y="79146"/>
                  </a:lnTo>
                  <a:lnTo>
                    <a:pt x="516458" y="175907"/>
                  </a:lnTo>
                  <a:lnTo>
                    <a:pt x="516153" y="186690"/>
                  </a:lnTo>
                  <a:lnTo>
                    <a:pt x="503110" y="225577"/>
                  </a:lnTo>
                  <a:lnTo>
                    <a:pt x="480148" y="237426"/>
                  </a:lnTo>
                  <a:lnTo>
                    <a:pt x="452831" y="237426"/>
                  </a:lnTo>
                  <a:lnTo>
                    <a:pt x="437007" y="221665"/>
                  </a:lnTo>
                  <a:lnTo>
                    <a:pt x="437007" y="79146"/>
                  </a:lnTo>
                  <a:lnTo>
                    <a:pt x="417144" y="79146"/>
                  </a:lnTo>
                  <a:lnTo>
                    <a:pt x="417144" y="233413"/>
                  </a:lnTo>
                  <a:lnTo>
                    <a:pt x="441045" y="257213"/>
                  </a:lnTo>
                  <a:lnTo>
                    <a:pt x="468668" y="257213"/>
                  </a:lnTo>
                  <a:lnTo>
                    <a:pt x="482942" y="255714"/>
                  </a:lnTo>
                  <a:lnTo>
                    <a:pt x="495668" y="251193"/>
                  </a:lnTo>
                  <a:lnTo>
                    <a:pt x="506831" y="243649"/>
                  </a:lnTo>
                  <a:lnTo>
                    <a:pt x="512508" y="237426"/>
                  </a:lnTo>
                  <a:lnTo>
                    <a:pt x="516458" y="233095"/>
                  </a:lnTo>
                  <a:lnTo>
                    <a:pt x="516458" y="257213"/>
                  </a:lnTo>
                  <a:lnTo>
                    <a:pt x="536333" y="257213"/>
                  </a:lnTo>
                  <a:lnTo>
                    <a:pt x="536333" y="233095"/>
                  </a:lnTo>
                  <a:lnTo>
                    <a:pt x="536333" y="79146"/>
                  </a:lnTo>
                  <a:close/>
                </a:path>
                <a:path extrusionOk="0" h="277495" w="2105660">
                  <a:moveTo>
                    <a:pt x="794562" y="102946"/>
                  </a:moveTo>
                  <a:lnTo>
                    <a:pt x="790511" y="98920"/>
                  </a:lnTo>
                  <a:lnTo>
                    <a:pt x="789279" y="97688"/>
                  </a:lnTo>
                  <a:lnTo>
                    <a:pt x="770661" y="79146"/>
                  </a:lnTo>
                  <a:lnTo>
                    <a:pt x="741489" y="79146"/>
                  </a:lnTo>
                  <a:lnTo>
                    <a:pt x="728116" y="80314"/>
                  </a:lnTo>
                  <a:lnTo>
                    <a:pt x="715949" y="83781"/>
                  </a:lnTo>
                  <a:lnTo>
                    <a:pt x="704989" y="89573"/>
                  </a:lnTo>
                  <a:lnTo>
                    <a:pt x="695236" y="97688"/>
                  </a:lnTo>
                  <a:lnTo>
                    <a:pt x="695236" y="19786"/>
                  </a:lnTo>
                  <a:lnTo>
                    <a:pt x="675373" y="19786"/>
                  </a:lnTo>
                  <a:lnTo>
                    <a:pt x="675373" y="257213"/>
                  </a:lnTo>
                  <a:lnTo>
                    <a:pt x="695236" y="257213"/>
                  </a:lnTo>
                  <a:lnTo>
                    <a:pt x="695236" y="158597"/>
                  </a:lnTo>
                  <a:lnTo>
                    <a:pt x="695515" y="148513"/>
                  </a:lnTo>
                  <a:lnTo>
                    <a:pt x="708279" y="110782"/>
                  </a:lnTo>
                  <a:lnTo>
                    <a:pt x="731037" y="98920"/>
                  </a:lnTo>
                  <a:lnTo>
                    <a:pt x="758863" y="98920"/>
                  </a:lnTo>
                  <a:lnTo>
                    <a:pt x="774700" y="114693"/>
                  </a:lnTo>
                  <a:lnTo>
                    <a:pt x="774700" y="257213"/>
                  </a:lnTo>
                  <a:lnTo>
                    <a:pt x="794562" y="257213"/>
                  </a:lnTo>
                  <a:lnTo>
                    <a:pt x="794562" y="102946"/>
                  </a:lnTo>
                  <a:close/>
                </a:path>
                <a:path extrusionOk="0" h="277495" w="2105660">
                  <a:moveTo>
                    <a:pt x="993203" y="153962"/>
                  </a:moveTo>
                  <a:lnTo>
                    <a:pt x="989990" y="111607"/>
                  </a:lnTo>
                  <a:lnTo>
                    <a:pt x="983056" y="98920"/>
                  </a:lnTo>
                  <a:lnTo>
                    <a:pt x="978827" y="93103"/>
                  </a:lnTo>
                  <a:lnTo>
                    <a:pt x="939139" y="79502"/>
                  </a:lnTo>
                  <a:lnTo>
                    <a:pt x="928954" y="79146"/>
                  </a:lnTo>
                  <a:lnTo>
                    <a:pt x="918565" y="79578"/>
                  </a:lnTo>
                  <a:lnTo>
                    <a:pt x="876884" y="94221"/>
                  </a:lnTo>
                  <a:lnTo>
                    <a:pt x="856310" y="128778"/>
                  </a:lnTo>
                  <a:lnTo>
                    <a:pt x="854151" y="138493"/>
                  </a:lnTo>
                  <a:lnTo>
                    <a:pt x="874014" y="138493"/>
                  </a:lnTo>
                  <a:lnTo>
                    <a:pt x="877023" y="128219"/>
                  </a:lnTo>
                  <a:lnTo>
                    <a:pt x="880795" y="119646"/>
                  </a:lnTo>
                  <a:lnTo>
                    <a:pt x="914501" y="99466"/>
                  </a:lnTo>
                  <a:lnTo>
                    <a:pt x="925537" y="98920"/>
                  </a:lnTo>
                  <a:lnTo>
                    <a:pt x="937463" y="99504"/>
                  </a:lnTo>
                  <a:lnTo>
                    <a:pt x="973251" y="120256"/>
                  </a:lnTo>
                  <a:lnTo>
                    <a:pt x="973340" y="131381"/>
                  </a:lnTo>
                  <a:lnTo>
                    <a:pt x="973340" y="158280"/>
                  </a:lnTo>
                  <a:lnTo>
                    <a:pt x="970051" y="200367"/>
                  </a:lnTo>
                  <a:lnTo>
                    <a:pt x="938771" y="233349"/>
                  </a:lnTo>
                  <a:lnTo>
                    <a:pt x="912812" y="237426"/>
                  </a:lnTo>
                  <a:lnTo>
                    <a:pt x="903897" y="236867"/>
                  </a:lnTo>
                  <a:lnTo>
                    <a:pt x="874014" y="214655"/>
                  </a:lnTo>
                  <a:lnTo>
                    <a:pt x="874014" y="199605"/>
                  </a:lnTo>
                  <a:lnTo>
                    <a:pt x="902716" y="174523"/>
                  </a:lnTo>
                  <a:lnTo>
                    <a:pt x="936663" y="168490"/>
                  </a:lnTo>
                  <a:lnTo>
                    <a:pt x="951141" y="165404"/>
                  </a:lnTo>
                  <a:lnTo>
                    <a:pt x="963358" y="162001"/>
                  </a:lnTo>
                  <a:lnTo>
                    <a:pt x="973340" y="158280"/>
                  </a:lnTo>
                  <a:lnTo>
                    <a:pt x="973340" y="131381"/>
                  </a:lnTo>
                  <a:lnTo>
                    <a:pt x="973137" y="132422"/>
                  </a:lnTo>
                  <a:lnTo>
                    <a:pt x="973023" y="138493"/>
                  </a:lnTo>
                  <a:lnTo>
                    <a:pt x="963637" y="141782"/>
                  </a:lnTo>
                  <a:lnTo>
                    <a:pt x="951915" y="145465"/>
                  </a:lnTo>
                  <a:lnTo>
                    <a:pt x="937869" y="149517"/>
                  </a:lnTo>
                  <a:lnTo>
                    <a:pt x="921499" y="153962"/>
                  </a:lnTo>
                  <a:lnTo>
                    <a:pt x="913371" y="152895"/>
                  </a:lnTo>
                  <a:lnTo>
                    <a:pt x="906373" y="152488"/>
                  </a:lnTo>
                  <a:lnTo>
                    <a:pt x="868692" y="168122"/>
                  </a:lnTo>
                  <a:lnTo>
                    <a:pt x="854151" y="196723"/>
                  </a:lnTo>
                  <a:lnTo>
                    <a:pt x="854151" y="205587"/>
                  </a:lnTo>
                  <a:lnTo>
                    <a:pt x="869048" y="242684"/>
                  </a:lnTo>
                  <a:lnTo>
                    <a:pt x="911567" y="257213"/>
                  </a:lnTo>
                  <a:lnTo>
                    <a:pt x="919810" y="256933"/>
                  </a:lnTo>
                  <a:lnTo>
                    <a:pt x="957808" y="246672"/>
                  </a:lnTo>
                  <a:lnTo>
                    <a:pt x="973340" y="237426"/>
                  </a:lnTo>
                  <a:lnTo>
                    <a:pt x="973340" y="257213"/>
                  </a:lnTo>
                  <a:lnTo>
                    <a:pt x="993203" y="257213"/>
                  </a:lnTo>
                  <a:lnTo>
                    <a:pt x="993203" y="158280"/>
                  </a:lnTo>
                  <a:lnTo>
                    <a:pt x="993203" y="153962"/>
                  </a:lnTo>
                  <a:close/>
                </a:path>
                <a:path extrusionOk="0" h="277495" w="2105660">
                  <a:moveTo>
                    <a:pt x="1154595" y="79146"/>
                  </a:moveTo>
                  <a:lnTo>
                    <a:pt x="1137526" y="79146"/>
                  </a:lnTo>
                  <a:lnTo>
                    <a:pt x="1091907" y="187960"/>
                  </a:lnTo>
                  <a:lnTo>
                    <a:pt x="1089101" y="197510"/>
                  </a:lnTo>
                  <a:lnTo>
                    <a:pt x="1086624" y="206362"/>
                  </a:lnTo>
                  <a:lnTo>
                    <a:pt x="1084453" y="214515"/>
                  </a:lnTo>
                  <a:lnTo>
                    <a:pt x="1082586" y="221970"/>
                  </a:lnTo>
                  <a:lnTo>
                    <a:pt x="1080350" y="212775"/>
                  </a:lnTo>
                  <a:lnTo>
                    <a:pt x="1078001" y="203733"/>
                  </a:lnTo>
                  <a:lnTo>
                    <a:pt x="1075550" y="194843"/>
                  </a:lnTo>
                  <a:lnTo>
                    <a:pt x="1072972" y="186105"/>
                  </a:lnTo>
                  <a:lnTo>
                    <a:pt x="1030135" y="79146"/>
                  </a:lnTo>
                  <a:lnTo>
                    <a:pt x="1010589" y="79146"/>
                  </a:lnTo>
                  <a:lnTo>
                    <a:pt x="1079487" y="257213"/>
                  </a:lnTo>
                  <a:lnTo>
                    <a:pt x="1086002" y="257213"/>
                  </a:lnTo>
                  <a:lnTo>
                    <a:pt x="1099566" y="221970"/>
                  </a:lnTo>
                  <a:lnTo>
                    <a:pt x="1154595" y="79146"/>
                  </a:lnTo>
                  <a:close/>
                </a:path>
                <a:path extrusionOk="0" h="277495" w="2105660">
                  <a:moveTo>
                    <a:pt x="1330896" y="170027"/>
                  </a:moveTo>
                  <a:lnTo>
                    <a:pt x="1330198" y="158280"/>
                  </a:lnTo>
                  <a:lnTo>
                    <a:pt x="1329690" y="149606"/>
                  </a:lnTo>
                  <a:lnTo>
                    <a:pt x="1326083" y="131622"/>
                  </a:lnTo>
                  <a:lnTo>
                    <a:pt x="1320050" y="116052"/>
                  </a:lnTo>
                  <a:lnTo>
                    <a:pt x="1311630" y="102946"/>
                  </a:lnTo>
                  <a:lnTo>
                    <a:pt x="1311033" y="102349"/>
                  </a:lnTo>
                  <a:lnTo>
                    <a:pt x="1311033" y="158280"/>
                  </a:lnTo>
                  <a:lnTo>
                    <a:pt x="1211707" y="158280"/>
                  </a:lnTo>
                  <a:lnTo>
                    <a:pt x="1227378" y="114998"/>
                  </a:lnTo>
                  <a:lnTo>
                    <a:pt x="1262303" y="98920"/>
                  </a:lnTo>
                  <a:lnTo>
                    <a:pt x="1273238" y="100177"/>
                  </a:lnTo>
                  <a:lnTo>
                    <a:pt x="1303858" y="126466"/>
                  </a:lnTo>
                  <a:lnTo>
                    <a:pt x="1311033" y="158280"/>
                  </a:lnTo>
                  <a:lnTo>
                    <a:pt x="1311033" y="102349"/>
                  </a:lnTo>
                  <a:lnTo>
                    <a:pt x="1276667" y="80645"/>
                  </a:lnTo>
                  <a:lnTo>
                    <a:pt x="1262303" y="79146"/>
                  </a:lnTo>
                  <a:lnTo>
                    <a:pt x="1247355" y="80645"/>
                  </a:lnTo>
                  <a:lnTo>
                    <a:pt x="1211402" y="102946"/>
                  </a:lnTo>
                  <a:lnTo>
                    <a:pt x="1193063" y="149440"/>
                  </a:lnTo>
                  <a:lnTo>
                    <a:pt x="1191844" y="169722"/>
                  </a:lnTo>
                  <a:lnTo>
                    <a:pt x="1194054" y="189293"/>
                  </a:lnTo>
                  <a:lnTo>
                    <a:pt x="1212481" y="234175"/>
                  </a:lnTo>
                  <a:lnTo>
                    <a:pt x="1248003" y="255778"/>
                  </a:lnTo>
                  <a:lnTo>
                    <a:pt x="1263535" y="257213"/>
                  </a:lnTo>
                  <a:lnTo>
                    <a:pt x="1276134" y="256247"/>
                  </a:lnTo>
                  <a:lnTo>
                    <a:pt x="1287551" y="253314"/>
                  </a:lnTo>
                  <a:lnTo>
                    <a:pt x="1297787" y="248437"/>
                  </a:lnTo>
                  <a:lnTo>
                    <a:pt x="1306842" y="241604"/>
                  </a:lnTo>
                  <a:lnTo>
                    <a:pt x="1310627" y="237426"/>
                  </a:lnTo>
                  <a:lnTo>
                    <a:pt x="1314627" y="233019"/>
                  </a:lnTo>
                  <a:lnTo>
                    <a:pt x="1321079" y="222859"/>
                  </a:lnTo>
                  <a:lnTo>
                    <a:pt x="1326184" y="211150"/>
                  </a:lnTo>
                  <a:lnTo>
                    <a:pt x="1329956" y="197853"/>
                  </a:lnTo>
                  <a:lnTo>
                    <a:pt x="1310716" y="197853"/>
                  </a:lnTo>
                  <a:lnTo>
                    <a:pt x="1308011" y="207518"/>
                  </a:lnTo>
                  <a:lnTo>
                    <a:pt x="1304277" y="215760"/>
                  </a:lnTo>
                  <a:lnTo>
                    <a:pt x="1272463" y="236842"/>
                  </a:lnTo>
                  <a:lnTo>
                    <a:pt x="1264475" y="237426"/>
                  </a:lnTo>
                  <a:lnTo>
                    <a:pt x="1254036" y="236474"/>
                  </a:lnTo>
                  <a:lnTo>
                    <a:pt x="1221447" y="213639"/>
                  </a:lnTo>
                  <a:lnTo>
                    <a:pt x="1211707" y="178066"/>
                  </a:lnTo>
                  <a:lnTo>
                    <a:pt x="1330579" y="178066"/>
                  </a:lnTo>
                  <a:lnTo>
                    <a:pt x="1330680" y="171881"/>
                  </a:lnTo>
                  <a:lnTo>
                    <a:pt x="1330896" y="170027"/>
                  </a:lnTo>
                  <a:close/>
                </a:path>
                <a:path extrusionOk="0" h="277495" w="2105660">
                  <a:moveTo>
                    <a:pt x="1589125" y="79146"/>
                  </a:moveTo>
                  <a:lnTo>
                    <a:pt x="1586357" y="65836"/>
                  </a:lnTo>
                  <a:lnTo>
                    <a:pt x="1581823" y="54038"/>
                  </a:lnTo>
                  <a:lnTo>
                    <a:pt x="1575498" y="43738"/>
                  </a:lnTo>
                  <a:lnTo>
                    <a:pt x="1571663" y="39573"/>
                  </a:lnTo>
                  <a:lnTo>
                    <a:pt x="1567395" y="34937"/>
                  </a:lnTo>
                  <a:lnTo>
                    <a:pt x="1559788" y="29235"/>
                  </a:lnTo>
                  <a:lnTo>
                    <a:pt x="1550936" y="24815"/>
                  </a:lnTo>
                  <a:lnTo>
                    <a:pt x="1540852" y="21666"/>
                  </a:lnTo>
                  <a:lnTo>
                    <a:pt x="1529537" y="19786"/>
                  </a:lnTo>
                  <a:lnTo>
                    <a:pt x="1529537" y="0"/>
                  </a:lnTo>
                  <a:lnTo>
                    <a:pt x="1509674" y="0"/>
                  </a:lnTo>
                  <a:lnTo>
                    <a:pt x="1509674" y="19786"/>
                  </a:lnTo>
                  <a:lnTo>
                    <a:pt x="1509674" y="39573"/>
                  </a:lnTo>
                  <a:lnTo>
                    <a:pt x="1509674" y="126441"/>
                  </a:lnTo>
                  <a:lnTo>
                    <a:pt x="1505635" y="126441"/>
                  </a:lnTo>
                  <a:lnTo>
                    <a:pt x="1469936" y="103251"/>
                  </a:lnTo>
                  <a:lnTo>
                    <a:pt x="1469936" y="75120"/>
                  </a:lnTo>
                  <a:lnTo>
                    <a:pt x="1505635" y="39573"/>
                  </a:lnTo>
                  <a:lnTo>
                    <a:pt x="1509674" y="39573"/>
                  </a:lnTo>
                  <a:lnTo>
                    <a:pt x="1509674" y="19786"/>
                  </a:lnTo>
                  <a:lnTo>
                    <a:pt x="1493837" y="19786"/>
                  </a:lnTo>
                  <a:lnTo>
                    <a:pt x="1450073" y="63373"/>
                  </a:lnTo>
                  <a:lnTo>
                    <a:pt x="1450073" y="102641"/>
                  </a:lnTo>
                  <a:lnTo>
                    <a:pt x="1493837" y="146532"/>
                  </a:lnTo>
                  <a:lnTo>
                    <a:pt x="1509674" y="146532"/>
                  </a:lnTo>
                  <a:lnTo>
                    <a:pt x="1509674" y="237426"/>
                  </a:lnTo>
                  <a:lnTo>
                    <a:pt x="1474520" y="213398"/>
                  </a:lnTo>
                  <a:lnTo>
                    <a:pt x="1469936" y="197853"/>
                  </a:lnTo>
                  <a:lnTo>
                    <a:pt x="1450073" y="197853"/>
                  </a:lnTo>
                  <a:lnTo>
                    <a:pt x="1468882" y="235661"/>
                  </a:lnTo>
                  <a:lnTo>
                    <a:pt x="1509674" y="257213"/>
                  </a:lnTo>
                  <a:lnTo>
                    <a:pt x="1509674" y="276999"/>
                  </a:lnTo>
                  <a:lnTo>
                    <a:pt x="1529537" y="276999"/>
                  </a:lnTo>
                  <a:lnTo>
                    <a:pt x="1529537" y="257213"/>
                  </a:lnTo>
                  <a:lnTo>
                    <a:pt x="1545361" y="255981"/>
                  </a:lnTo>
                  <a:lnTo>
                    <a:pt x="1564525" y="237426"/>
                  </a:lnTo>
                  <a:lnTo>
                    <a:pt x="1589125" y="213626"/>
                  </a:lnTo>
                  <a:lnTo>
                    <a:pt x="1589125" y="172504"/>
                  </a:lnTo>
                  <a:lnTo>
                    <a:pt x="1569262" y="153581"/>
                  </a:lnTo>
                  <a:lnTo>
                    <a:pt x="1569262" y="174358"/>
                  </a:lnTo>
                  <a:lnTo>
                    <a:pt x="1569262" y="201879"/>
                  </a:lnTo>
                  <a:lnTo>
                    <a:pt x="1533563" y="237426"/>
                  </a:lnTo>
                  <a:lnTo>
                    <a:pt x="1529537" y="237426"/>
                  </a:lnTo>
                  <a:lnTo>
                    <a:pt x="1529537" y="148704"/>
                  </a:lnTo>
                  <a:lnTo>
                    <a:pt x="1533563" y="148704"/>
                  </a:lnTo>
                  <a:lnTo>
                    <a:pt x="1569262" y="174358"/>
                  </a:lnTo>
                  <a:lnTo>
                    <a:pt x="1569262" y="153581"/>
                  </a:lnTo>
                  <a:lnTo>
                    <a:pt x="1564157" y="148704"/>
                  </a:lnTo>
                  <a:lnTo>
                    <a:pt x="1545361" y="130771"/>
                  </a:lnTo>
                  <a:lnTo>
                    <a:pt x="1529537" y="128295"/>
                  </a:lnTo>
                  <a:lnTo>
                    <a:pt x="1529537" y="126441"/>
                  </a:lnTo>
                  <a:lnTo>
                    <a:pt x="1529537" y="39573"/>
                  </a:lnTo>
                  <a:lnTo>
                    <a:pt x="1542643" y="41516"/>
                  </a:lnTo>
                  <a:lnTo>
                    <a:pt x="1567675" y="70853"/>
                  </a:lnTo>
                  <a:lnTo>
                    <a:pt x="1569262" y="79146"/>
                  </a:lnTo>
                  <a:lnTo>
                    <a:pt x="1589125" y="79146"/>
                  </a:lnTo>
                  <a:close/>
                </a:path>
                <a:path extrusionOk="0" h="277495" w="2105660">
                  <a:moveTo>
                    <a:pt x="1708315" y="19786"/>
                  </a:moveTo>
                  <a:lnTo>
                    <a:pt x="1695589" y="19786"/>
                  </a:lnTo>
                  <a:lnTo>
                    <a:pt x="1691220" y="27571"/>
                  </a:lnTo>
                  <a:lnTo>
                    <a:pt x="1685569" y="35445"/>
                  </a:lnTo>
                  <a:lnTo>
                    <a:pt x="1651190" y="66509"/>
                  </a:lnTo>
                  <a:lnTo>
                    <a:pt x="1628851" y="79146"/>
                  </a:lnTo>
                  <a:lnTo>
                    <a:pt x="1628851" y="106959"/>
                  </a:lnTo>
                  <a:lnTo>
                    <a:pt x="1660194" y="82080"/>
                  </a:lnTo>
                  <a:lnTo>
                    <a:pt x="1668475" y="72745"/>
                  </a:lnTo>
                  <a:lnTo>
                    <a:pt x="1675942" y="64655"/>
                  </a:lnTo>
                  <a:lnTo>
                    <a:pt x="1682597" y="57823"/>
                  </a:lnTo>
                  <a:lnTo>
                    <a:pt x="1688452" y="52247"/>
                  </a:lnTo>
                  <a:lnTo>
                    <a:pt x="1688452" y="257213"/>
                  </a:lnTo>
                  <a:lnTo>
                    <a:pt x="1708315" y="257213"/>
                  </a:lnTo>
                  <a:lnTo>
                    <a:pt x="1708315" y="52247"/>
                  </a:lnTo>
                  <a:lnTo>
                    <a:pt x="1708315" y="19786"/>
                  </a:lnTo>
                  <a:close/>
                </a:path>
                <a:path extrusionOk="0" h="277495" w="2105660">
                  <a:moveTo>
                    <a:pt x="1926818" y="19786"/>
                  </a:moveTo>
                  <a:lnTo>
                    <a:pt x="1807629" y="19786"/>
                  </a:lnTo>
                  <a:lnTo>
                    <a:pt x="1787766" y="138493"/>
                  </a:lnTo>
                  <a:lnTo>
                    <a:pt x="1807629" y="138493"/>
                  </a:lnTo>
                  <a:lnTo>
                    <a:pt x="1812188" y="132727"/>
                  </a:lnTo>
                  <a:lnTo>
                    <a:pt x="1816785" y="127990"/>
                  </a:lnTo>
                  <a:lnTo>
                    <a:pt x="1853260" y="118719"/>
                  </a:lnTo>
                  <a:lnTo>
                    <a:pt x="1870824" y="119684"/>
                  </a:lnTo>
                  <a:lnTo>
                    <a:pt x="1902841" y="142379"/>
                  </a:lnTo>
                  <a:lnTo>
                    <a:pt x="1906955" y="175907"/>
                  </a:lnTo>
                  <a:lnTo>
                    <a:pt x="1906473" y="189141"/>
                  </a:lnTo>
                  <a:lnTo>
                    <a:pt x="1893709" y="227952"/>
                  </a:lnTo>
                  <a:lnTo>
                    <a:pt x="1854809" y="237426"/>
                  </a:lnTo>
                  <a:lnTo>
                    <a:pt x="1842084" y="236816"/>
                  </a:lnTo>
                  <a:lnTo>
                    <a:pt x="1809610" y="207137"/>
                  </a:lnTo>
                  <a:lnTo>
                    <a:pt x="1807629" y="197853"/>
                  </a:lnTo>
                  <a:lnTo>
                    <a:pt x="1787766" y="197853"/>
                  </a:lnTo>
                  <a:lnTo>
                    <a:pt x="1810893" y="240982"/>
                  </a:lnTo>
                  <a:lnTo>
                    <a:pt x="1855114" y="257213"/>
                  </a:lnTo>
                  <a:lnTo>
                    <a:pt x="1871713" y="255460"/>
                  </a:lnTo>
                  <a:lnTo>
                    <a:pt x="1886458" y="250190"/>
                  </a:lnTo>
                  <a:lnTo>
                    <a:pt x="1899335" y="241401"/>
                  </a:lnTo>
                  <a:lnTo>
                    <a:pt x="1902879" y="237426"/>
                  </a:lnTo>
                  <a:lnTo>
                    <a:pt x="1910359" y="229082"/>
                  </a:lnTo>
                  <a:lnTo>
                    <a:pt x="1917560" y="216979"/>
                  </a:lnTo>
                  <a:lnTo>
                    <a:pt x="1922703" y="203822"/>
                  </a:lnTo>
                  <a:lnTo>
                    <a:pt x="1925789" y="189611"/>
                  </a:lnTo>
                  <a:lnTo>
                    <a:pt x="1926818" y="174358"/>
                  </a:lnTo>
                  <a:lnTo>
                    <a:pt x="1925497" y="158572"/>
                  </a:lnTo>
                  <a:lnTo>
                    <a:pt x="1921535" y="144259"/>
                  </a:lnTo>
                  <a:lnTo>
                    <a:pt x="1914944" y="131445"/>
                  </a:lnTo>
                  <a:lnTo>
                    <a:pt x="1905711" y="120103"/>
                  </a:lnTo>
                  <a:lnTo>
                    <a:pt x="1904034" y="118719"/>
                  </a:lnTo>
                  <a:lnTo>
                    <a:pt x="1894547" y="110845"/>
                  </a:lnTo>
                  <a:lnTo>
                    <a:pt x="1893671" y="110363"/>
                  </a:lnTo>
                  <a:lnTo>
                    <a:pt x="1882190" y="104216"/>
                  </a:lnTo>
                  <a:lnTo>
                    <a:pt x="1868627" y="100253"/>
                  </a:lnTo>
                  <a:lnTo>
                    <a:pt x="1853869" y="98920"/>
                  </a:lnTo>
                  <a:lnTo>
                    <a:pt x="1842363" y="99644"/>
                  </a:lnTo>
                  <a:lnTo>
                    <a:pt x="1831136" y="101790"/>
                  </a:lnTo>
                  <a:lnTo>
                    <a:pt x="1820176" y="105371"/>
                  </a:lnTo>
                  <a:lnTo>
                    <a:pt x="1809496" y="110363"/>
                  </a:lnTo>
                  <a:lnTo>
                    <a:pt x="1824393" y="39573"/>
                  </a:lnTo>
                  <a:lnTo>
                    <a:pt x="1926818" y="39573"/>
                  </a:lnTo>
                  <a:lnTo>
                    <a:pt x="1926818" y="19786"/>
                  </a:lnTo>
                  <a:close/>
                </a:path>
                <a:path extrusionOk="0" h="277495" w="2105660">
                  <a:moveTo>
                    <a:pt x="2105596" y="138493"/>
                  </a:moveTo>
                  <a:lnTo>
                    <a:pt x="2102878" y="94653"/>
                  </a:lnTo>
                  <a:lnTo>
                    <a:pt x="2093645" y="56642"/>
                  </a:lnTo>
                  <a:lnTo>
                    <a:pt x="2085733" y="39293"/>
                  </a:lnTo>
                  <a:lnTo>
                    <a:pt x="2085733" y="138493"/>
                  </a:lnTo>
                  <a:lnTo>
                    <a:pt x="2084819" y="169849"/>
                  </a:lnTo>
                  <a:lnTo>
                    <a:pt x="2077694" y="211772"/>
                  </a:lnTo>
                  <a:lnTo>
                    <a:pt x="2046185" y="236512"/>
                  </a:lnTo>
                  <a:lnTo>
                    <a:pt x="2036064" y="237426"/>
                  </a:lnTo>
                  <a:lnTo>
                    <a:pt x="2025904" y="236512"/>
                  </a:lnTo>
                  <a:lnTo>
                    <a:pt x="1994433" y="211975"/>
                  </a:lnTo>
                  <a:lnTo>
                    <a:pt x="1987296" y="169849"/>
                  </a:lnTo>
                  <a:lnTo>
                    <a:pt x="1986407" y="138493"/>
                  </a:lnTo>
                  <a:lnTo>
                    <a:pt x="1987080" y="111023"/>
                  </a:lnTo>
                  <a:lnTo>
                    <a:pt x="1992503" y="70218"/>
                  </a:lnTo>
                  <a:lnTo>
                    <a:pt x="2025434" y="40665"/>
                  </a:lnTo>
                  <a:lnTo>
                    <a:pt x="2035759" y="39573"/>
                  </a:lnTo>
                  <a:lnTo>
                    <a:pt x="2048027" y="40805"/>
                  </a:lnTo>
                  <a:lnTo>
                    <a:pt x="2079091" y="71526"/>
                  </a:lnTo>
                  <a:lnTo>
                    <a:pt x="2084984" y="111175"/>
                  </a:lnTo>
                  <a:lnTo>
                    <a:pt x="2085733" y="138493"/>
                  </a:lnTo>
                  <a:lnTo>
                    <a:pt x="2085733" y="39293"/>
                  </a:lnTo>
                  <a:lnTo>
                    <a:pt x="2044573" y="20269"/>
                  </a:lnTo>
                  <a:lnTo>
                    <a:pt x="2036064" y="19786"/>
                  </a:lnTo>
                  <a:lnTo>
                    <a:pt x="2025065" y="20332"/>
                  </a:lnTo>
                  <a:lnTo>
                    <a:pt x="1987677" y="42468"/>
                  </a:lnTo>
                  <a:lnTo>
                    <a:pt x="1972297" y="83007"/>
                  </a:lnTo>
                  <a:lnTo>
                    <a:pt x="1966544" y="138493"/>
                  </a:lnTo>
                  <a:lnTo>
                    <a:pt x="1968322" y="169608"/>
                  </a:lnTo>
                  <a:lnTo>
                    <a:pt x="1982597" y="221856"/>
                  </a:lnTo>
                  <a:lnTo>
                    <a:pt x="2010448" y="253669"/>
                  </a:lnTo>
                  <a:lnTo>
                    <a:pt x="2036064" y="257213"/>
                  </a:lnTo>
                  <a:lnTo>
                    <a:pt x="2047049" y="256667"/>
                  </a:lnTo>
                  <a:lnTo>
                    <a:pt x="2082215" y="237426"/>
                  </a:lnTo>
                  <a:lnTo>
                    <a:pt x="2084438" y="234302"/>
                  </a:lnTo>
                  <a:lnTo>
                    <a:pt x="2099830" y="193916"/>
                  </a:lnTo>
                  <a:lnTo>
                    <a:pt x="2104948" y="158369"/>
                  </a:lnTo>
                  <a:lnTo>
                    <a:pt x="2105596" y="13849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9" name="Google Shape;1339;p82"/>
            <p:cNvSpPr/>
            <p:nvPr/>
          </p:nvSpPr>
          <p:spPr>
            <a:xfrm>
              <a:off x="1139092" y="2442819"/>
              <a:ext cx="1767899" cy="296786"/>
            </a:xfrm>
            <a:prstGeom prst="rect">
              <a:avLst/>
            </a:prstGeom>
            <a:blipFill rotWithShape="1">
              <a:blip r:embed="rId3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40" name="Google Shape;1340;p82"/>
            <p:cNvSpPr/>
            <p:nvPr/>
          </p:nvSpPr>
          <p:spPr>
            <a:xfrm>
              <a:off x="7277100" y="2442819"/>
              <a:ext cx="2284374" cy="296786"/>
            </a:xfrm>
            <a:prstGeom prst="rect">
              <a:avLst/>
            </a:prstGeom>
            <a:blipFill rotWithShape="1">
              <a:blip r:embed="rId3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sp>
        <p:nvSpPr>
          <p:cNvPr id="1341" name="Google Shape;1341;p82"/>
          <p:cNvSpPr txBox="1"/>
          <p:nvPr/>
        </p:nvSpPr>
        <p:spPr>
          <a:xfrm>
            <a:off x="6258107" y="6245614"/>
            <a:ext cx="15440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dk1"/>
                </a:solidFill>
                <a:latin typeface="Trebuchet MS"/>
                <a:ea typeface="Trebuchet MS"/>
                <a:cs typeface="Trebuchet MS"/>
                <a:sym typeface="Trebuchet MS"/>
              </a:rPr>
              <a:t>Exemple stateful</a:t>
            </a:r>
            <a:endParaRPr b="0" i="0" sz="1400" u="none" cap="none" strike="noStrike">
              <a:solidFill>
                <a:schemeClr val="dk1"/>
              </a:solidFill>
              <a:latin typeface="Trebuchet MS"/>
              <a:ea typeface="Trebuchet MS"/>
              <a:cs typeface="Trebuchet MS"/>
              <a:sym typeface="Trebuchet MS"/>
            </a:endParaRPr>
          </a:p>
        </p:txBody>
      </p:sp>
      <p:sp>
        <p:nvSpPr>
          <p:cNvPr id="1342" name="Google Shape;1342;p82"/>
          <p:cNvSpPr txBox="1"/>
          <p:nvPr/>
        </p:nvSpPr>
        <p:spPr>
          <a:xfrm>
            <a:off x="9339140" y="6241157"/>
            <a:ext cx="16225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dk1"/>
                </a:solidFill>
                <a:latin typeface="Trebuchet MS"/>
                <a:ea typeface="Trebuchet MS"/>
                <a:cs typeface="Trebuchet MS"/>
                <a:sym typeface="Trebuchet MS"/>
              </a:rPr>
              <a:t>Exemple stateless</a:t>
            </a:r>
            <a:endParaRPr b="0" i="0" sz="1400" u="none" cap="none" strike="noStrike">
              <a:solidFill>
                <a:schemeClr val="dk1"/>
              </a:solidFill>
              <a:latin typeface="Trebuchet MS"/>
              <a:ea typeface="Trebuchet MS"/>
              <a:cs typeface="Trebuchet MS"/>
              <a:sym typeface="Trebuchet MS"/>
            </a:endParaRPr>
          </a:p>
        </p:txBody>
      </p:sp>
      <p:pic>
        <p:nvPicPr>
          <p:cNvPr descr="So what is a RESTFul API?" id="1343" name="Google Shape;1343;p82"/>
          <p:cNvPicPr preferRelativeResize="0"/>
          <p:nvPr/>
        </p:nvPicPr>
        <p:blipFill rotWithShape="1">
          <a:blip r:embed="rId39">
            <a:alphaModFix/>
          </a:blip>
          <a:srcRect b="0" l="0" r="0" t="0"/>
          <a:stretch/>
        </p:blipFill>
        <p:spPr>
          <a:xfrm>
            <a:off x="7460672" y="536703"/>
            <a:ext cx="3204558" cy="77400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8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Les 6 contraintes de REST (2/3)</a:t>
            </a:r>
            <a:endParaRPr/>
          </a:p>
        </p:txBody>
      </p:sp>
      <p:sp>
        <p:nvSpPr>
          <p:cNvPr id="1349" name="Google Shape;1349;p83"/>
          <p:cNvSpPr txBox="1"/>
          <p:nvPr>
            <p:ph idx="1" type="body"/>
          </p:nvPr>
        </p:nvSpPr>
        <p:spPr>
          <a:xfrm>
            <a:off x="677334" y="1628775"/>
            <a:ext cx="4235986" cy="492015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3) Une API REST doit être cacheable (sauvegardable)</a:t>
            </a:r>
            <a:endParaRPr/>
          </a:p>
          <a:p>
            <a:pPr indent="-285750" lvl="1" marL="742950" rtl="0" algn="l">
              <a:lnSpc>
                <a:spcPct val="100000"/>
              </a:lnSpc>
              <a:spcBef>
                <a:spcPts val="1000"/>
              </a:spcBef>
              <a:spcAft>
                <a:spcPts val="0"/>
              </a:spcAft>
              <a:buSzPts val="1280"/>
              <a:buChar char="►"/>
            </a:pPr>
            <a:r>
              <a:rPr lang="fr-FR"/>
              <a:t>Indiquer si possibilité de mettre les informations en cache</a:t>
            </a:r>
            <a:endParaRPr/>
          </a:p>
          <a:p>
            <a:pPr indent="-285750" lvl="1" marL="742950" rtl="0" algn="l">
              <a:lnSpc>
                <a:spcPct val="100000"/>
              </a:lnSpc>
              <a:spcBef>
                <a:spcPts val="1000"/>
              </a:spcBef>
              <a:spcAft>
                <a:spcPts val="0"/>
              </a:spcAft>
              <a:buSzPts val="1280"/>
              <a:buChar char="►"/>
            </a:pPr>
            <a:r>
              <a:rPr lang="fr-FR"/>
              <a:t>Si oui, mettre un numéro de version</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4) Une API REST doit être construite en couches d’abstraction (layered)</a:t>
            </a:r>
            <a:endParaRPr/>
          </a:p>
          <a:p>
            <a:pPr indent="-285750" lvl="1" marL="742950" rtl="0" algn="l">
              <a:lnSpc>
                <a:spcPct val="100000"/>
              </a:lnSpc>
              <a:spcBef>
                <a:spcPts val="1000"/>
              </a:spcBef>
              <a:spcAft>
                <a:spcPts val="0"/>
              </a:spcAft>
              <a:buSzPts val="1280"/>
              <a:buChar char="►"/>
            </a:pPr>
            <a:r>
              <a:rPr lang="fr-FR"/>
              <a:t>Le client ne doit pas savoir ce qui se passe pour obtenir une réponse</a:t>
            </a:r>
            <a:endParaRPr/>
          </a:p>
        </p:txBody>
      </p:sp>
      <p:sp>
        <p:nvSpPr>
          <p:cNvPr id="1350" name="Google Shape;1350;p83"/>
          <p:cNvSpPr txBox="1"/>
          <p:nvPr/>
        </p:nvSpPr>
        <p:spPr>
          <a:xfrm>
            <a:off x="6556713" y="3099739"/>
            <a:ext cx="465206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Trebuchet MS"/>
                <a:ea typeface="Trebuchet MS"/>
                <a:cs typeface="Trebuchet MS"/>
                <a:sym typeface="Trebuchet MS"/>
              </a:rPr>
              <a:t>Ici le FrontEnd ne sert qu’à mettre en forme la liste des utilisateurs (donnée pure, en JSON)</a:t>
            </a:r>
            <a:endParaRPr b="0" i="0" sz="1400" u="none" cap="none" strike="noStrike">
              <a:solidFill>
                <a:srgbClr val="000000"/>
              </a:solidFill>
              <a:latin typeface="Arial"/>
              <a:ea typeface="Arial"/>
              <a:cs typeface="Arial"/>
              <a:sym typeface="Arial"/>
            </a:endParaRPr>
          </a:p>
        </p:txBody>
      </p:sp>
      <p:pic>
        <p:nvPicPr>
          <p:cNvPr descr="4. Stratégie de Cache pour API REST | PWA Workshop" id="1351" name="Google Shape;1351;p83"/>
          <p:cNvPicPr preferRelativeResize="0"/>
          <p:nvPr/>
        </p:nvPicPr>
        <p:blipFill rotWithShape="1">
          <a:blip r:embed="rId3">
            <a:alphaModFix/>
          </a:blip>
          <a:srcRect b="0" l="0" r="0" t="0"/>
          <a:stretch/>
        </p:blipFill>
        <p:spPr>
          <a:xfrm>
            <a:off x="6910324" y="1353442"/>
            <a:ext cx="3123226" cy="1703569"/>
          </a:xfrm>
          <a:prstGeom prst="rect">
            <a:avLst/>
          </a:prstGeom>
          <a:noFill/>
          <a:ln>
            <a:noFill/>
          </a:ln>
        </p:spPr>
      </p:pic>
      <p:pic>
        <p:nvPicPr>
          <p:cNvPr descr="A Look at REST API Design Patterns - DZone Integration" id="1352" name="Google Shape;1352;p83"/>
          <p:cNvPicPr preferRelativeResize="0"/>
          <p:nvPr/>
        </p:nvPicPr>
        <p:blipFill rotWithShape="1">
          <a:blip r:embed="rId4">
            <a:alphaModFix/>
          </a:blip>
          <a:srcRect b="0" l="0" r="0" t="0"/>
          <a:stretch/>
        </p:blipFill>
        <p:spPr>
          <a:xfrm>
            <a:off x="6520082" y="4029583"/>
            <a:ext cx="4941521" cy="2158178"/>
          </a:xfrm>
          <a:prstGeom prst="rect">
            <a:avLst/>
          </a:prstGeom>
          <a:noFill/>
          <a:ln>
            <a:noFill/>
          </a:ln>
        </p:spPr>
      </p:pic>
      <p:pic>
        <p:nvPicPr>
          <p:cNvPr descr="So what is a RESTFul API?" id="1353" name="Google Shape;1353;p83"/>
          <p:cNvPicPr preferRelativeResize="0"/>
          <p:nvPr/>
        </p:nvPicPr>
        <p:blipFill rotWithShape="1">
          <a:blip r:embed="rId5">
            <a:alphaModFix/>
          </a:blip>
          <a:srcRect b="0" l="0" r="0" t="0"/>
          <a:stretch/>
        </p:blipFill>
        <p:spPr>
          <a:xfrm>
            <a:off x="7460672" y="536703"/>
            <a:ext cx="3204558" cy="77400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Les 6 contraintes de REST (3/3)</a:t>
            </a:r>
            <a:endParaRPr/>
          </a:p>
        </p:txBody>
      </p:sp>
      <p:sp>
        <p:nvSpPr>
          <p:cNvPr id="1359" name="Google Shape;1359;p84"/>
          <p:cNvSpPr txBox="1"/>
          <p:nvPr>
            <p:ph idx="1" type="body"/>
          </p:nvPr>
        </p:nvSpPr>
        <p:spPr>
          <a:xfrm>
            <a:off x="677334" y="1628775"/>
            <a:ext cx="5860626" cy="492015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5) Une API REST doit proposer une interface uniforme pour les ressources. Chaque ressource doit :</a:t>
            </a:r>
            <a:endParaRPr/>
          </a:p>
          <a:p>
            <a:pPr indent="-285750" lvl="1" marL="742950" rtl="0" algn="l">
              <a:lnSpc>
                <a:spcPct val="100000"/>
              </a:lnSpc>
              <a:spcBef>
                <a:spcPts val="1000"/>
              </a:spcBef>
              <a:spcAft>
                <a:spcPts val="0"/>
              </a:spcAft>
              <a:buSzPts val="1280"/>
              <a:buChar char="►"/>
            </a:pPr>
            <a:r>
              <a:rPr lang="fr-FR"/>
              <a:t>Avoir un identifiant unique : id, uuid, etc</a:t>
            </a:r>
            <a:endParaRPr/>
          </a:p>
          <a:p>
            <a:pPr indent="-285750" lvl="1" marL="742950" rtl="0" algn="l">
              <a:lnSpc>
                <a:spcPct val="100000"/>
              </a:lnSpc>
              <a:spcBef>
                <a:spcPts val="1000"/>
              </a:spcBef>
              <a:spcAft>
                <a:spcPts val="0"/>
              </a:spcAft>
              <a:buSzPts val="1280"/>
              <a:buChar char="►"/>
            </a:pPr>
            <a:r>
              <a:rPr lang="fr-FR"/>
              <a:t>Avoir une représentation : JSON, XML</a:t>
            </a:r>
            <a:endParaRPr/>
          </a:p>
          <a:p>
            <a:pPr indent="-285750" lvl="1" marL="742950" rtl="0" algn="l">
              <a:lnSpc>
                <a:spcPct val="100000"/>
              </a:lnSpc>
              <a:spcBef>
                <a:spcPts val="1000"/>
              </a:spcBef>
              <a:spcAft>
                <a:spcPts val="0"/>
              </a:spcAft>
              <a:buSzPts val="1280"/>
              <a:buChar char="►"/>
            </a:pPr>
            <a:r>
              <a:rPr lang="fr-FR"/>
              <a:t>Être auto-décrite : donner son format</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6) Une API REST devrait (facultatif) pouvoir envoyer au client des morceaux de code à exécuter</a:t>
            </a:r>
            <a:endParaRPr/>
          </a:p>
          <a:p>
            <a:pPr indent="-285750" lvl="1" marL="742950" rtl="0" algn="l">
              <a:lnSpc>
                <a:spcPct val="100000"/>
              </a:lnSpc>
              <a:spcBef>
                <a:spcPts val="1000"/>
              </a:spcBef>
              <a:spcAft>
                <a:spcPts val="0"/>
              </a:spcAft>
              <a:buSzPts val="1280"/>
              <a:buChar char="►"/>
            </a:pPr>
            <a:r>
              <a:rPr lang="fr-FR"/>
              <a:t>Typiquement des scripts javascript</a:t>
            </a:r>
            <a:endParaRPr/>
          </a:p>
          <a:p>
            <a:pPr indent="-285750" lvl="1" marL="742950" rtl="0" algn="l">
              <a:lnSpc>
                <a:spcPct val="100000"/>
              </a:lnSpc>
              <a:spcBef>
                <a:spcPts val="1000"/>
              </a:spcBef>
              <a:spcAft>
                <a:spcPts val="0"/>
              </a:spcAft>
              <a:buSzPts val="1280"/>
              <a:buChar char="►"/>
            </a:pPr>
            <a:r>
              <a:rPr lang="fr-FR"/>
              <a:t>Attention à la confiance à accorder à l’API dans ce cas…</a:t>
            </a:r>
            <a:endParaRPr/>
          </a:p>
        </p:txBody>
      </p:sp>
      <p:grpSp>
        <p:nvGrpSpPr>
          <p:cNvPr id="1360" name="Google Shape;1360;p84"/>
          <p:cNvGrpSpPr/>
          <p:nvPr/>
        </p:nvGrpSpPr>
        <p:grpSpPr>
          <a:xfrm>
            <a:off x="7020232" y="1628775"/>
            <a:ext cx="4551084" cy="4142846"/>
            <a:chOff x="7020232" y="1628775"/>
            <a:chExt cx="4551084" cy="4142846"/>
          </a:xfrm>
        </p:grpSpPr>
        <p:sp>
          <p:nvSpPr>
            <p:cNvPr id="1361" name="Google Shape;1361;p84"/>
            <p:cNvSpPr/>
            <p:nvPr/>
          </p:nvSpPr>
          <p:spPr>
            <a:xfrm>
              <a:off x="7020232" y="1628775"/>
              <a:ext cx="4551084" cy="4142846"/>
            </a:xfrm>
            <a:prstGeom prst="rect">
              <a:avLst/>
            </a:prstGeom>
            <a:solidFill>
              <a:schemeClr val="l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id="1362" name="Google Shape;1362;p84"/>
            <p:cNvPicPr preferRelativeResize="0"/>
            <p:nvPr/>
          </p:nvPicPr>
          <p:blipFill rotWithShape="1">
            <a:blip r:embed="rId3">
              <a:alphaModFix/>
            </a:blip>
            <a:srcRect b="0" l="0" r="0" t="0"/>
            <a:stretch/>
          </p:blipFill>
          <p:spPr>
            <a:xfrm>
              <a:off x="7181213" y="1730375"/>
              <a:ext cx="4276725" cy="400050"/>
            </a:xfrm>
            <a:prstGeom prst="rect">
              <a:avLst/>
            </a:prstGeom>
            <a:noFill/>
            <a:ln>
              <a:noFill/>
            </a:ln>
          </p:spPr>
        </p:pic>
        <p:pic>
          <p:nvPicPr>
            <p:cNvPr id="1363" name="Google Shape;1363;p84"/>
            <p:cNvPicPr preferRelativeResize="0"/>
            <p:nvPr/>
          </p:nvPicPr>
          <p:blipFill rotWithShape="1">
            <a:blip r:embed="rId4">
              <a:alphaModFix/>
            </a:blip>
            <a:srcRect b="0" l="0" r="0" t="0"/>
            <a:stretch/>
          </p:blipFill>
          <p:spPr>
            <a:xfrm>
              <a:off x="7219604" y="2232024"/>
              <a:ext cx="4115204" cy="661915"/>
            </a:xfrm>
            <a:prstGeom prst="rect">
              <a:avLst/>
            </a:prstGeom>
            <a:noFill/>
            <a:ln>
              <a:noFill/>
            </a:ln>
          </p:spPr>
        </p:pic>
        <p:sp>
          <p:nvSpPr>
            <p:cNvPr id="1364" name="Google Shape;1364;p84"/>
            <p:cNvSpPr txBox="1"/>
            <p:nvPr/>
          </p:nvSpPr>
          <p:spPr>
            <a:xfrm>
              <a:off x="7089542" y="3093965"/>
              <a:ext cx="4368396"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"url"</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"https://anapioficeandfire.com/api/characters/583"</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"name"</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"Jon Snow"</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"gender"</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"Male"</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"culture"</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"Northmen"</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"born"</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"In 283 AC"</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"died"</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"titles"</a:t>
              </a: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"Lord Commander of the Night's Watch"</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"aliases"</a:t>
              </a: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"Lord Snow"</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"Ned Stark's Bastard"</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Snow of Winterfell"</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Crow-Come-Over"</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998th Lord Commander of the Night's Watch"</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Bastard of Winterfell"</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Black Bastard of the Wall"</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"Lord Crow"</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p:txBody>
        </p:sp>
      </p:grpSp>
      <p:pic>
        <p:nvPicPr>
          <p:cNvPr descr="So what is a RESTFul API?" id="1365" name="Google Shape;1365;p84"/>
          <p:cNvPicPr preferRelativeResize="0"/>
          <p:nvPr/>
        </p:nvPicPr>
        <p:blipFill rotWithShape="1">
          <a:blip r:embed="rId5">
            <a:alphaModFix/>
          </a:blip>
          <a:srcRect b="0" l="0" r="0" t="0"/>
          <a:stretch/>
        </p:blipFill>
        <p:spPr>
          <a:xfrm>
            <a:off x="7460672" y="536703"/>
            <a:ext cx="3204558" cy="774006"/>
          </a:xfrm>
          <a:prstGeom prst="rect">
            <a:avLst/>
          </a:prstGeom>
          <a:noFill/>
          <a:ln>
            <a:noFill/>
          </a:ln>
        </p:spPr>
      </p:pic>
      <p:sp>
        <p:nvSpPr>
          <p:cNvPr id="1366" name="Google Shape;1366;p84"/>
          <p:cNvSpPr/>
          <p:nvPr/>
        </p:nvSpPr>
        <p:spPr>
          <a:xfrm>
            <a:off x="838125" y="2587459"/>
            <a:ext cx="333704" cy="333704"/>
          </a:xfrm>
          <a:prstGeom prst="ellipse">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1</a:t>
            </a:r>
            <a:endParaRPr b="0" i="0" sz="1400" u="none" cap="none" strike="noStrike">
              <a:solidFill>
                <a:srgbClr val="000000"/>
              </a:solidFill>
              <a:latin typeface="Arial"/>
              <a:ea typeface="Arial"/>
              <a:cs typeface="Arial"/>
              <a:sym typeface="Arial"/>
            </a:endParaRPr>
          </a:p>
        </p:txBody>
      </p:sp>
      <p:sp>
        <p:nvSpPr>
          <p:cNvPr id="1367" name="Google Shape;1367;p84"/>
          <p:cNvSpPr/>
          <p:nvPr/>
        </p:nvSpPr>
        <p:spPr>
          <a:xfrm>
            <a:off x="857192" y="2954411"/>
            <a:ext cx="333704" cy="333704"/>
          </a:xfrm>
          <a:prstGeom prst="ellipse">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2</a:t>
            </a:r>
            <a:endParaRPr b="0" i="0" sz="1400" u="none" cap="none" strike="noStrike">
              <a:solidFill>
                <a:srgbClr val="000000"/>
              </a:solidFill>
              <a:latin typeface="Arial"/>
              <a:ea typeface="Arial"/>
              <a:cs typeface="Arial"/>
              <a:sym typeface="Arial"/>
            </a:endParaRPr>
          </a:p>
        </p:txBody>
      </p:sp>
      <p:sp>
        <p:nvSpPr>
          <p:cNvPr id="1368" name="Google Shape;1368;p84"/>
          <p:cNvSpPr/>
          <p:nvPr/>
        </p:nvSpPr>
        <p:spPr>
          <a:xfrm>
            <a:off x="857192" y="3318592"/>
            <a:ext cx="333704" cy="333704"/>
          </a:xfrm>
          <a:prstGeom prst="ellipse">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3</a:t>
            </a:r>
            <a:endParaRPr b="0" i="0" sz="1400" u="none" cap="none" strike="noStrike">
              <a:solidFill>
                <a:srgbClr val="000000"/>
              </a:solidFill>
              <a:latin typeface="Arial"/>
              <a:ea typeface="Arial"/>
              <a:cs typeface="Arial"/>
              <a:sym typeface="Arial"/>
            </a:endParaRPr>
          </a:p>
        </p:txBody>
      </p:sp>
      <p:sp>
        <p:nvSpPr>
          <p:cNvPr id="1369" name="Google Shape;1369;p84"/>
          <p:cNvSpPr/>
          <p:nvPr/>
        </p:nvSpPr>
        <p:spPr>
          <a:xfrm>
            <a:off x="10802065" y="2017067"/>
            <a:ext cx="333704" cy="333704"/>
          </a:xfrm>
          <a:prstGeom prst="ellipse">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1</a:t>
            </a:r>
            <a:endParaRPr b="0" i="0" sz="1400" u="none" cap="none" strike="noStrike">
              <a:solidFill>
                <a:srgbClr val="000000"/>
              </a:solidFill>
              <a:latin typeface="Arial"/>
              <a:ea typeface="Arial"/>
              <a:cs typeface="Arial"/>
              <a:sym typeface="Arial"/>
            </a:endParaRPr>
          </a:p>
        </p:txBody>
      </p:sp>
      <p:sp>
        <p:nvSpPr>
          <p:cNvPr id="1370" name="Google Shape;1370;p84"/>
          <p:cNvSpPr/>
          <p:nvPr/>
        </p:nvSpPr>
        <p:spPr>
          <a:xfrm>
            <a:off x="10019412" y="4008354"/>
            <a:ext cx="333704" cy="333704"/>
          </a:xfrm>
          <a:prstGeom prst="ellipse">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2</a:t>
            </a:r>
            <a:endParaRPr b="0" i="0" sz="1400" u="none" cap="none" strike="noStrike">
              <a:solidFill>
                <a:srgbClr val="000000"/>
              </a:solidFill>
              <a:latin typeface="Arial"/>
              <a:ea typeface="Arial"/>
              <a:cs typeface="Arial"/>
              <a:sym typeface="Arial"/>
            </a:endParaRPr>
          </a:p>
        </p:txBody>
      </p:sp>
      <p:sp>
        <p:nvSpPr>
          <p:cNvPr id="1371" name="Google Shape;1371;p84"/>
          <p:cNvSpPr/>
          <p:nvPr/>
        </p:nvSpPr>
        <p:spPr>
          <a:xfrm>
            <a:off x="9208463" y="2638273"/>
            <a:ext cx="333704" cy="333704"/>
          </a:xfrm>
          <a:prstGeom prst="ellipse">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Trebuchet MS"/>
                <a:ea typeface="Trebuchet MS"/>
                <a:cs typeface="Trebuchet MS"/>
                <a:sym typeface="Trebuchet MS"/>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8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API RESTful : modèle de maturité de Richardson</a:t>
            </a:r>
            <a:endParaRPr/>
          </a:p>
        </p:txBody>
      </p:sp>
      <p:sp>
        <p:nvSpPr>
          <p:cNvPr id="1377" name="Google Shape;1377;p85"/>
          <p:cNvSpPr txBox="1"/>
          <p:nvPr>
            <p:ph idx="1" type="body"/>
          </p:nvPr>
        </p:nvSpPr>
        <p:spPr>
          <a:xfrm>
            <a:off x="677334" y="2413979"/>
            <a:ext cx="5868013" cy="3759274"/>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SzPct val="79999"/>
              <a:buChar char="►"/>
            </a:pPr>
            <a:r>
              <a:rPr lang="fr-FR"/>
              <a:t>API « RESTful » : qui respecte pleinement les contraintes REST</a:t>
            </a:r>
            <a:endParaRPr/>
          </a:p>
          <a:p>
            <a:pPr indent="-342900" lvl="0" marL="342900" rtl="0" algn="l">
              <a:lnSpc>
                <a:spcPct val="100000"/>
              </a:lnSpc>
              <a:spcBef>
                <a:spcPts val="1000"/>
              </a:spcBef>
              <a:spcAft>
                <a:spcPts val="0"/>
              </a:spcAft>
              <a:buSzPct val="79999"/>
              <a:buChar char="►"/>
            </a:pPr>
            <a:r>
              <a:rPr lang="fr-FR"/>
              <a:t>4 niveaux</a:t>
            </a:r>
            <a:endParaRPr/>
          </a:p>
          <a:p>
            <a:pPr indent="-285750" lvl="1" marL="742950" rtl="0" algn="l">
              <a:lnSpc>
                <a:spcPct val="100000"/>
              </a:lnSpc>
              <a:spcBef>
                <a:spcPts val="1000"/>
              </a:spcBef>
              <a:spcAft>
                <a:spcPts val="0"/>
              </a:spcAft>
              <a:buSzPct val="80000"/>
              <a:buChar char="►"/>
            </a:pPr>
            <a:r>
              <a:rPr lang="fr-FR"/>
              <a:t>Niveau 0 : « the swamp of Plain Old XML ».</a:t>
            </a:r>
            <a:endParaRPr/>
          </a:p>
          <a:p>
            <a:pPr indent="-228600" lvl="2" marL="1143000" rtl="0" algn="l">
              <a:lnSpc>
                <a:spcPct val="100000"/>
              </a:lnSpc>
              <a:spcBef>
                <a:spcPts val="1000"/>
              </a:spcBef>
              <a:spcAft>
                <a:spcPts val="0"/>
              </a:spcAft>
              <a:buSzPct val="80000"/>
              <a:buChar char="►"/>
            </a:pPr>
            <a:r>
              <a:rPr lang="fr-FR"/>
              <a:t>Pas d’utilisation des méthodes HTTP</a:t>
            </a:r>
            <a:endParaRPr/>
          </a:p>
          <a:p>
            <a:pPr indent="-228600" lvl="2" marL="1143000" rtl="0" algn="l">
              <a:lnSpc>
                <a:spcPct val="100000"/>
              </a:lnSpc>
              <a:spcBef>
                <a:spcPts val="1000"/>
              </a:spcBef>
              <a:spcAft>
                <a:spcPts val="0"/>
              </a:spcAft>
              <a:buSzPct val="80000"/>
              <a:buChar char="►"/>
            </a:pPr>
            <a:r>
              <a:rPr lang="fr-FR"/>
              <a:t>Un seul point d’entrée</a:t>
            </a:r>
            <a:endParaRPr/>
          </a:p>
          <a:p>
            <a:pPr indent="-285750" lvl="1" marL="742950" rtl="0" algn="l">
              <a:lnSpc>
                <a:spcPct val="100000"/>
              </a:lnSpc>
              <a:spcBef>
                <a:spcPts val="1000"/>
              </a:spcBef>
              <a:spcAft>
                <a:spcPts val="0"/>
              </a:spcAft>
              <a:buSzPct val="80000"/>
              <a:buChar char="►"/>
            </a:pPr>
            <a:r>
              <a:rPr lang="fr-FR"/>
              <a:t>Niveau 1 : gestion des ressources par des points d’entrée spécifiques</a:t>
            </a:r>
            <a:endParaRPr/>
          </a:p>
          <a:p>
            <a:pPr indent="-228600" lvl="2" marL="1143000" rtl="0" algn="l">
              <a:lnSpc>
                <a:spcPct val="100000"/>
              </a:lnSpc>
              <a:spcBef>
                <a:spcPts val="1000"/>
              </a:spcBef>
              <a:spcAft>
                <a:spcPts val="0"/>
              </a:spcAft>
              <a:buSzPct val="80000"/>
              <a:buChar char="►"/>
            </a:pPr>
            <a:r>
              <a:rPr lang="fr-FR"/>
              <a:t>url spécifiques pour la gestion des ressources</a:t>
            </a:r>
            <a:endParaRPr/>
          </a:p>
          <a:p>
            <a:pPr indent="-285750" lvl="1" marL="742950" rtl="0" algn="l">
              <a:lnSpc>
                <a:spcPct val="100000"/>
              </a:lnSpc>
              <a:spcBef>
                <a:spcPts val="1000"/>
              </a:spcBef>
              <a:spcAft>
                <a:spcPts val="0"/>
              </a:spcAft>
              <a:buSzPct val="80000"/>
              <a:buChar char="►"/>
            </a:pPr>
            <a:r>
              <a:rPr lang="fr-FR"/>
              <a:t>Niveau 2 : Méthodes HTTP</a:t>
            </a:r>
            <a:endParaRPr/>
          </a:p>
          <a:p>
            <a:pPr indent="-228600" lvl="2" marL="1143000" rtl="0" algn="l">
              <a:lnSpc>
                <a:spcPct val="100000"/>
              </a:lnSpc>
              <a:spcBef>
                <a:spcPts val="1000"/>
              </a:spcBef>
              <a:spcAft>
                <a:spcPts val="0"/>
              </a:spcAft>
              <a:buSzPct val="80000"/>
              <a:buChar char="►"/>
            </a:pPr>
            <a:r>
              <a:rPr lang="fr-FR"/>
              <a:t>Utiliser les méthodes HTTP pour définir l’action à effectuer sur l’API</a:t>
            </a:r>
            <a:endParaRPr/>
          </a:p>
          <a:p>
            <a:pPr indent="-228600" lvl="2" marL="1143000" rtl="0" algn="l">
              <a:lnSpc>
                <a:spcPct val="100000"/>
              </a:lnSpc>
              <a:spcBef>
                <a:spcPts val="1000"/>
              </a:spcBef>
              <a:spcAft>
                <a:spcPts val="0"/>
              </a:spcAft>
              <a:buSzPct val="80000"/>
              <a:buChar char="►"/>
            </a:pPr>
            <a:r>
              <a:rPr lang="fr-FR"/>
              <a:t>Utiliser les codes status pour classer les réponses</a:t>
            </a:r>
            <a:endParaRPr/>
          </a:p>
          <a:p>
            <a:pPr indent="-285750" lvl="1" marL="742950" rtl="0" algn="l">
              <a:lnSpc>
                <a:spcPct val="100000"/>
              </a:lnSpc>
              <a:spcBef>
                <a:spcPts val="1000"/>
              </a:spcBef>
              <a:spcAft>
                <a:spcPts val="0"/>
              </a:spcAft>
              <a:buSzPct val="80000"/>
              <a:buChar char="►"/>
            </a:pPr>
            <a:r>
              <a:rPr lang="fr-FR"/>
              <a:t>Niveau 3 : Contrôles Hypermedia</a:t>
            </a:r>
            <a:endParaRPr/>
          </a:p>
          <a:p>
            <a:pPr indent="-228600" lvl="2" marL="1143000" rtl="0" algn="l">
              <a:lnSpc>
                <a:spcPct val="100000"/>
              </a:lnSpc>
              <a:spcBef>
                <a:spcPts val="1000"/>
              </a:spcBef>
              <a:spcAft>
                <a:spcPts val="0"/>
              </a:spcAft>
              <a:buSzPct val="80000"/>
              <a:buChar char="►"/>
            </a:pPr>
            <a:r>
              <a:rPr lang="fr-FR"/>
              <a:t>Rendre l’API auto découvrable en ajoutant à une ressource les liens correspondant aux actions possibles sur cette ressource</a:t>
            </a:r>
            <a:endParaRPr/>
          </a:p>
        </p:txBody>
      </p:sp>
      <p:pic>
        <p:nvPicPr>
          <p:cNvPr descr="4 Maturity Levels of REST API Design" id="1378" name="Google Shape;1378;p85"/>
          <p:cNvPicPr preferRelativeResize="0"/>
          <p:nvPr/>
        </p:nvPicPr>
        <p:blipFill rotWithShape="1">
          <a:blip r:embed="rId3">
            <a:alphaModFix/>
          </a:blip>
          <a:srcRect b="0" l="0" r="0" t="0"/>
          <a:stretch/>
        </p:blipFill>
        <p:spPr>
          <a:xfrm>
            <a:off x="7019702" y="2224979"/>
            <a:ext cx="4508600" cy="363161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8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L’utilisation des ressources en REST</a:t>
            </a:r>
            <a:endParaRPr/>
          </a:p>
        </p:txBody>
      </p:sp>
      <p:sp>
        <p:nvSpPr>
          <p:cNvPr id="1384" name="Google Shape;1384;p86"/>
          <p:cNvSpPr txBox="1"/>
          <p:nvPr>
            <p:ph idx="1" type="body"/>
          </p:nvPr>
        </p:nvSpPr>
        <p:spPr>
          <a:xfrm>
            <a:off x="677334" y="2160589"/>
            <a:ext cx="6392937" cy="388077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SzPct val="79999"/>
              <a:buChar char="►"/>
            </a:pPr>
            <a:r>
              <a:rPr lang="fr-FR"/>
              <a:t>Notion de ressource : tout type d’objet nominal utilisable pour représenter les données dans votre application.</a:t>
            </a:r>
            <a:endParaRPr/>
          </a:p>
          <a:p>
            <a:pPr indent="-342900" lvl="0" marL="342900" rtl="0" algn="l">
              <a:lnSpc>
                <a:spcPct val="100000"/>
              </a:lnSpc>
              <a:spcBef>
                <a:spcPts val="1000"/>
              </a:spcBef>
              <a:spcAft>
                <a:spcPts val="0"/>
              </a:spcAft>
              <a:buSzPct val="79999"/>
              <a:buChar char="►"/>
            </a:pPr>
            <a:r>
              <a:rPr lang="fr-FR"/>
              <a:t>Contient des informations supplémentaires</a:t>
            </a:r>
            <a:endParaRPr/>
          </a:p>
          <a:p>
            <a:pPr indent="-342900" lvl="0" marL="342900" rtl="0" algn="l">
              <a:lnSpc>
                <a:spcPct val="100000"/>
              </a:lnSpc>
              <a:spcBef>
                <a:spcPts val="1000"/>
              </a:spcBef>
              <a:spcAft>
                <a:spcPts val="0"/>
              </a:spcAft>
              <a:buSzPct val="79999"/>
              <a:buChar char="►"/>
            </a:pPr>
            <a:r>
              <a:rPr lang="fr-FR"/>
              <a:t>Les ressources sont regroupées en collection</a:t>
            </a:r>
            <a:endParaRPr/>
          </a:p>
          <a:p>
            <a:pPr indent="-285750" lvl="1" marL="742950" rtl="0" algn="l">
              <a:lnSpc>
                <a:spcPct val="100000"/>
              </a:lnSpc>
              <a:spcBef>
                <a:spcPts val="1000"/>
              </a:spcBef>
              <a:spcAft>
                <a:spcPts val="0"/>
              </a:spcAft>
              <a:buSzPct val="80000"/>
              <a:buChar char="►"/>
            </a:pPr>
            <a:r>
              <a:rPr lang="fr-FR"/>
              <a:t>L’utilisation du pluriel est une convention établie</a:t>
            </a:r>
            <a:endParaRPr/>
          </a:p>
          <a:p>
            <a:pPr indent="-222758" lvl="1" marL="742950" rtl="0" algn="l">
              <a:lnSpc>
                <a:spcPct val="100000"/>
              </a:lnSpc>
              <a:spcBef>
                <a:spcPts val="1000"/>
              </a:spcBef>
              <a:spcAft>
                <a:spcPts val="0"/>
              </a:spcAft>
              <a:buSzPct val="80000"/>
              <a:buNone/>
            </a:pPr>
            <a:r>
              <a:t/>
            </a:r>
            <a:endParaRPr/>
          </a:p>
          <a:p>
            <a:pPr indent="-342900" lvl="0" marL="342900" rtl="0" algn="l">
              <a:lnSpc>
                <a:spcPct val="100000"/>
              </a:lnSpc>
              <a:spcBef>
                <a:spcPts val="1000"/>
              </a:spcBef>
              <a:spcAft>
                <a:spcPts val="0"/>
              </a:spcAft>
              <a:buSzPct val="79999"/>
              <a:buChar char="►"/>
            </a:pPr>
            <a:r>
              <a:rPr lang="fr-FR"/>
              <a:t>Les ressources peuvent ensuite être décrites dans divers formats : JSON, XML</a:t>
            </a:r>
            <a:endParaRPr/>
          </a:p>
          <a:p>
            <a:pPr indent="-272034" lvl="0" marL="342900" rtl="0" algn="l">
              <a:lnSpc>
                <a:spcPct val="100000"/>
              </a:lnSpc>
              <a:spcBef>
                <a:spcPts val="1000"/>
              </a:spcBef>
              <a:spcAft>
                <a:spcPts val="0"/>
              </a:spcAft>
              <a:buSzPct val="79999"/>
              <a:buNone/>
            </a:pPr>
            <a:r>
              <a:t/>
            </a:r>
            <a:endParaRPr/>
          </a:p>
          <a:p>
            <a:pPr indent="-342900" lvl="0" marL="342900" rtl="0" algn="l">
              <a:lnSpc>
                <a:spcPct val="100000"/>
              </a:lnSpc>
              <a:spcBef>
                <a:spcPts val="1000"/>
              </a:spcBef>
              <a:spcAft>
                <a:spcPts val="0"/>
              </a:spcAft>
              <a:buSzPct val="79999"/>
              <a:buChar char="►"/>
            </a:pPr>
            <a:r>
              <a:rPr lang="fr-FR"/>
              <a:t>Ex: API Game of Thrones (</a:t>
            </a:r>
            <a:r>
              <a:rPr lang="fr-FR" u="sng">
                <a:solidFill>
                  <a:schemeClr val="hlink"/>
                </a:solidFill>
                <a:hlinkClick r:id="rId3"/>
              </a:rPr>
              <a:t>https://anapioficeandfire.com/</a:t>
            </a:r>
            <a:r>
              <a:rPr lang="fr-FR"/>
              <a:t>)</a:t>
            </a:r>
            <a:endParaRPr/>
          </a:p>
          <a:p>
            <a:pPr indent="-285750" lvl="1" marL="742950" rtl="0" algn="l">
              <a:lnSpc>
                <a:spcPct val="100000"/>
              </a:lnSpc>
              <a:spcBef>
                <a:spcPts val="1000"/>
              </a:spcBef>
              <a:spcAft>
                <a:spcPts val="0"/>
              </a:spcAft>
              <a:buSzPct val="80000"/>
              <a:buChar char="►"/>
            </a:pPr>
            <a:r>
              <a:rPr lang="fr-FR"/>
              <a:t>Root : URLs des collections de l’API</a:t>
            </a:r>
            <a:endParaRPr/>
          </a:p>
          <a:p>
            <a:pPr indent="-285750" lvl="1" marL="742950" rtl="0" algn="l">
              <a:lnSpc>
                <a:spcPct val="100000"/>
              </a:lnSpc>
              <a:spcBef>
                <a:spcPts val="1000"/>
              </a:spcBef>
              <a:spcAft>
                <a:spcPts val="0"/>
              </a:spcAft>
              <a:buSzPct val="80000"/>
              <a:buChar char="►"/>
            </a:pPr>
            <a:r>
              <a:rPr lang="fr-FR"/>
              <a:t>Books : liste des livres</a:t>
            </a:r>
            <a:endParaRPr/>
          </a:p>
          <a:p>
            <a:pPr indent="-285750" lvl="1" marL="742950" rtl="0" algn="l">
              <a:lnSpc>
                <a:spcPct val="100000"/>
              </a:lnSpc>
              <a:spcBef>
                <a:spcPts val="1000"/>
              </a:spcBef>
              <a:spcAft>
                <a:spcPts val="0"/>
              </a:spcAft>
              <a:buSzPct val="80000"/>
              <a:buChar char="►"/>
            </a:pPr>
            <a:r>
              <a:rPr lang="fr-FR"/>
              <a:t>Characters : liste des personnages</a:t>
            </a:r>
            <a:endParaRPr/>
          </a:p>
          <a:p>
            <a:pPr indent="-285750" lvl="1" marL="742950" rtl="0" algn="l">
              <a:lnSpc>
                <a:spcPct val="100000"/>
              </a:lnSpc>
              <a:spcBef>
                <a:spcPts val="1000"/>
              </a:spcBef>
              <a:spcAft>
                <a:spcPts val="0"/>
              </a:spcAft>
              <a:buSzPct val="80000"/>
              <a:buChar char="►"/>
            </a:pPr>
            <a:r>
              <a:rPr lang="fr-FR"/>
              <a:t>Houses : liste des maisons (Stark, Greyjoy… etc).</a:t>
            </a:r>
            <a:endParaRPr/>
          </a:p>
        </p:txBody>
      </p:sp>
      <p:grpSp>
        <p:nvGrpSpPr>
          <p:cNvPr id="1385" name="Google Shape;1385;p86"/>
          <p:cNvGrpSpPr/>
          <p:nvPr/>
        </p:nvGrpSpPr>
        <p:grpSpPr>
          <a:xfrm>
            <a:off x="7970708" y="1867815"/>
            <a:ext cx="3619434" cy="4552020"/>
            <a:chOff x="8501387" y="2247454"/>
            <a:chExt cx="3619434" cy="4552020"/>
          </a:xfrm>
        </p:grpSpPr>
        <p:pic>
          <p:nvPicPr>
            <p:cNvPr id="1386" name="Google Shape;1386;p86"/>
            <p:cNvPicPr preferRelativeResize="0"/>
            <p:nvPr/>
          </p:nvPicPr>
          <p:blipFill rotWithShape="1">
            <a:blip r:embed="rId4">
              <a:alphaModFix/>
            </a:blip>
            <a:srcRect b="0" l="0" r="0" t="0"/>
            <a:stretch/>
          </p:blipFill>
          <p:spPr>
            <a:xfrm>
              <a:off x="8501388" y="2616786"/>
              <a:ext cx="3619433" cy="4182688"/>
            </a:xfrm>
            <a:prstGeom prst="rect">
              <a:avLst/>
            </a:prstGeom>
            <a:noFill/>
            <a:ln>
              <a:noFill/>
            </a:ln>
          </p:spPr>
        </p:pic>
        <p:sp>
          <p:nvSpPr>
            <p:cNvPr id="1387" name="Google Shape;1387;p86"/>
            <p:cNvSpPr txBox="1"/>
            <p:nvPr/>
          </p:nvSpPr>
          <p:spPr>
            <a:xfrm>
              <a:off x="8501387" y="2247454"/>
              <a:ext cx="3619433" cy="369332"/>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chemeClr val="dk1"/>
                  </a:solidFill>
                  <a:latin typeface="Trebuchet MS"/>
                  <a:ea typeface="Trebuchet MS"/>
                  <a:cs typeface="Trebuchet MS"/>
                  <a:sym typeface="Trebuchet MS"/>
                </a:rPr>
                <a:t>Exemple de ressource </a:t>
              </a:r>
              <a:r>
                <a:rPr b="0" i="0" lang="fr-FR" sz="1000" u="none" cap="none" strike="noStrike">
                  <a:solidFill>
                    <a:schemeClr val="dk1"/>
                  </a:solidFill>
                  <a:latin typeface="Consolas"/>
                  <a:ea typeface="Consolas"/>
                  <a:cs typeface="Consolas"/>
                  <a:sym typeface="Consolas"/>
                </a:rPr>
                <a:t>Characters</a:t>
              </a:r>
              <a:r>
                <a:rPr b="0" i="0" lang="fr-FR" sz="1000" u="none" cap="none" strike="noStrike">
                  <a:solidFill>
                    <a:schemeClr val="dk1"/>
                  </a:solidFill>
                  <a:latin typeface="Trebuchet MS"/>
                  <a:ea typeface="Trebuchet MS"/>
                  <a:cs typeface="Trebuchet MS"/>
                  <a:sym typeface="Trebuchet MS"/>
                </a:rPr>
                <a:t> dans Games of Thrones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sng" cap="none" strike="noStrike">
                  <a:solidFill>
                    <a:schemeClr val="dk1"/>
                  </a:solidFill>
                  <a:latin typeface="Trebuchet MS"/>
                  <a:ea typeface="Trebuchet MS"/>
                  <a:cs typeface="Trebuchet MS"/>
                  <a:sym typeface="Trebuchet MS"/>
                  <a:hlinkClick r:id="rId5">
                    <a:extLst>
                      <a:ext uri="{A12FA001-AC4F-418D-AE19-62706E023703}">
                        <ahyp:hlinkClr val="tx"/>
                      </a:ext>
                    </a:extLst>
                  </a:hlinkClick>
                </a:rPr>
                <a:t>https://anapioficeandfire.com/Documentation#characters</a:t>
              </a:r>
              <a:endParaRPr b="0" i="0" sz="800" u="none" cap="none" strike="noStrike">
                <a:solidFill>
                  <a:schemeClr val="dk1"/>
                </a:solidFill>
                <a:latin typeface="Trebuchet MS"/>
                <a:ea typeface="Trebuchet MS"/>
                <a:cs typeface="Trebuchet MS"/>
                <a:sym typeface="Trebuchet MS"/>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8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Les URI et EndPoints (points d’entrée)</a:t>
            </a:r>
            <a:endParaRPr/>
          </a:p>
        </p:txBody>
      </p:sp>
      <p:sp>
        <p:nvSpPr>
          <p:cNvPr id="1393" name="Google Shape;1393;p87"/>
          <p:cNvSpPr txBox="1"/>
          <p:nvPr>
            <p:ph idx="1" type="body"/>
          </p:nvPr>
        </p:nvSpPr>
        <p:spPr>
          <a:xfrm>
            <a:off x="677334" y="2160589"/>
            <a:ext cx="3675547" cy="4211636"/>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lnSpc>
                <a:spcPct val="100000"/>
              </a:lnSpc>
              <a:spcBef>
                <a:spcPts val="0"/>
              </a:spcBef>
              <a:spcAft>
                <a:spcPts val="0"/>
              </a:spcAft>
              <a:buSzPct val="79999"/>
              <a:buChar char="►"/>
            </a:pPr>
            <a:r>
              <a:rPr lang="fr-FR"/>
              <a:t>L’accès aux ressources se fait grâce à des URI (Uniform Resource Identifier)</a:t>
            </a:r>
            <a:endParaRPr/>
          </a:p>
          <a:p>
            <a:pPr indent="-285750" lvl="1" marL="742950" rtl="0" algn="l">
              <a:lnSpc>
                <a:spcPct val="100000"/>
              </a:lnSpc>
              <a:spcBef>
                <a:spcPts val="1000"/>
              </a:spcBef>
              <a:spcAft>
                <a:spcPts val="0"/>
              </a:spcAft>
              <a:buSzPct val="80000"/>
              <a:buChar char="►"/>
            </a:pPr>
            <a:r>
              <a:rPr lang="fr-FR"/>
              <a:t>(pour rappel URL = nom de domaine + URI)</a:t>
            </a:r>
            <a:endParaRPr/>
          </a:p>
          <a:p>
            <a:pPr indent="-234950" lvl="1" marL="742950" rtl="0" algn="l">
              <a:lnSpc>
                <a:spcPct val="100000"/>
              </a:lnSpc>
              <a:spcBef>
                <a:spcPts val="1000"/>
              </a:spcBef>
              <a:spcAft>
                <a:spcPts val="0"/>
              </a:spcAft>
              <a:buSzPct val="80000"/>
              <a:buNone/>
            </a:pPr>
            <a:r>
              <a:t/>
            </a:r>
            <a:endParaRPr/>
          </a:p>
          <a:p>
            <a:pPr indent="-342900" lvl="0" marL="342900" rtl="0" algn="l">
              <a:lnSpc>
                <a:spcPct val="100000"/>
              </a:lnSpc>
              <a:spcBef>
                <a:spcPts val="1000"/>
              </a:spcBef>
              <a:spcAft>
                <a:spcPts val="0"/>
              </a:spcAft>
              <a:buSzPct val="79999"/>
              <a:buChar char="►"/>
            </a:pPr>
            <a:r>
              <a:rPr lang="fr-FR"/>
              <a:t>L’URI doit seulement nous permettre d’accéder au ressources! </a:t>
            </a:r>
            <a:endParaRPr/>
          </a:p>
          <a:p>
            <a:pPr indent="-285750" lvl="1" marL="742950" rtl="0" algn="l">
              <a:lnSpc>
                <a:spcPct val="100000"/>
              </a:lnSpc>
              <a:spcBef>
                <a:spcPts val="1000"/>
              </a:spcBef>
              <a:spcAft>
                <a:spcPts val="0"/>
              </a:spcAft>
              <a:buSzPct val="80000"/>
              <a:buChar char="►"/>
            </a:pPr>
            <a:r>
              <a:rPr lang="fr-FR"/>
              <a:t>🡪 pas de verbe!</a:t>
            </a:r>
            <a:endParaRPr/>
          </a:p>
          <a:p>
            <a:pPr indent="-285750" lvl="1" marL="742950" rtl="0" algn="l">
              <a:lnSpc>
                <a:spcPct val="100000"/>
              </a:lnSpc>
              <a:spcBef>
                <a:spcPts val="1000"/>
              </a:spcBef>
              <a:spcAft>
                <a:spcPts val="0"/>
              </a:spcAft>
              <a:buSzPct val="80000"/>
              <a:buChar char="►"/>
            </a:pPr>
            <a:r>
              <a:rPr lang="fr-FR"/>
              <a:t>L’action à réaliser sera définie par la méthode HTTP utilisée (cf plus loin)</a:t>
            </a:r>
            <a:endParaRPr/>
          </a:p>
          <a:p>
            <a:pPr indent="-234950" lvl="1" marL="742950" rtl="0" algn="l">
              <a:lnSpc>
                <a:spcPct val="100000"/>
              </a:lnSpc>
              <a:spcBef>
                <a:spcPts val="1000"/>
              </a:spcBef>
              <a:spcAft>
                <a:spcPts val="0"/>
              </a:spcAft>
              <a:buSzPct val="80000"/>
              <a:buNone/>
            </a:pPr>
            <a:r>
              <a:t/>
            </a:r>
            <a:endParaRPr/>
          </a:p>
          <a:p>
            <a:pPr indent="-342900" lvl="0" marL="342900" rtl="0" algn="l">
              <a:lnSpc>
                <a:spcPct val="100000"/>
              </a:lnSpc>
              <a:spcBef>
                <a:spcPts val="1000"/>
              </a:spcBef>
              <a:spcAft>
                <a:spcPts val="0"/>
              </a:spcAft>
              <a:buSzPct val="79999"/>
              <a:buChar char="►"/>
            </a:pPr>
            <a:r>
              <a:rPr lang="fr-FR"/>
              <a:t>Typiquement:</a:t>
            </a:r>
            <a:endParaRPr/>
          </a:p>
          <a:p>
            <a:pPr indent="-285750" lvl="1" marL="742950" rtl="0" algn="l">
              <a:lnSpc>
                <a:spcPct val="100000"/>
              </a:lnSpc>
              <a:spcBef>
                <a:spcPts val="1000"/>
              </a:spcBef>
              <a:spcAft>
                <a:spcPts val="0"/>
              </a:spcAft>
              <a:buSzPct val="80000"/>
              <a:buChar char="►"/>
            </a:pPr>
            <a:r>
              <a:rPr lang="fr-FR"/>
              <a:t>Pour une collection d’éléments: </a:t>
            </a:r>
            <a:endParaRPr/>
          </a:p>
          <a:p>
            <a:pPr indent="0" lvl="1" marL="457200" rtl="0" algn="l">
              <a:lnSpc>
                <a:spcPct val="100000"/>
              </a:lnSpc>
              <a:spcBef>
                <a:spcPts val="1000"/>
              </a:spcBef>
              <a:spcAft>
                <a:spcPts val="0"/>
              </a:spcAft>
              <a:buSzPct val="80000"/>
              <a:buNone/>
            </a:pPr>
            <a:r>
              <a:rPr lang="fr-FR">
                <a:latin typeface="Consolas"/>
                <a:ea typeface="Consolas"/>
                <a:cs typeface="Consolas"/>
                <a:sym typeface="Consolas"/>
              </a:rPr>
              <a:t>	</a:t>
            </a:r>
            <a:r>
              <a:rPr lang="fr-FR" sz="1600">
                <a:latin typeface="Consolas"/>
                <a:ea typeface="Consolas"/>
                <a:cs typeface="Consolas"/>
                <a:sym typeface="Consolas"/>
              </a:rPr>
              <a:t>/elements</a:t>
            </a:r>
            <a:r>
              <a:rPr lang="fr-FR"/>
              <a:t>	</a:t>
            </a:r>
            <a:endParaRPr>
              <a:latin typeface="Consolas"/>
              <a:ea typeface="Consolas"/>
              <a:cs typeface="Consolas"/>
              <a:sym typeface="Consolas"/>
            </a:endParaRPr>
          </a:p>
          <a:p>
            <a:pPr indent="-285750" lvl="1" marL="742950" rtl="0" algn="l">
              <a:lnSpc>
                <a:spcPct val="100000"/>
              </a:lnSpc>
              <a:spcBef>
                <a:spcPts val="1000"/>
              </a:spcBef>
              <a:spcAft>
                <a:spcPts val="0"/>
              </a:spcAft>
              <a:buSzPct val="80000"/>
              <a:buChar char="►"/>
            </a:pPr>
            <a:r>
              <a:rPr lang="fr-FR"/>
              <a:t>Pour un élément particulier :</a:t>
            </a:r>
            <a:endParaRPr/>
          </a:p>
          <a:p>
            <a:pPr indent="0" lvl="1" marL="457200" rtl="0" algn="l">
              <a:lnSpc>
                <a:spcPct val="100000"/>
              </a:lnSpc>
              <a:spcBef>
                <a:spcPts val="1000"/>
              </a:spcBef>
              <a:spcAft>
                <a:spcPts val="0"/>
              </a:spcAft>
              <a:buSzPct val="80000"/>
              <a:buNone/>
            </a:pPr>
            <a:r>
              <a:rPr lang="fr-FR"/>
              <a:t>	</a:t>
            </a:r>
            <a:r>
              <a:rPr lang="fr-FR" sz="1600">
                <a:latin typeface="Consolas"/>
                <a:ea typeface="Consolas"/>
                <a:cs typeface="Consolas"/>
                <a:sym typeface="Consolas"/>
              </a:rPr>
              <a:t>/elements/{identifiant}</a:t>
            </a:r>
            <a:endParaRPr/>
          </a:p>
          <a:p>
            <a:pPr indent="-285750" lvl="1" marL="742950" rtl="0" algn="l">
              <a:lnSpc>
                <a:spcPct val="100000"/>
              </a:lnSpc>
              <a:spcBef>
                <a:spcPts val="1000"/>
              </a:spcBef>
              <a:spcAft>
                <a:spcPts val="0"/>
              </a:spcAft>
              <a:buSzPct val="80000"/>
              <a:buChar char="►"/>
            </a:pPr>
            <a:r>
              <a:rPr lang="fr-FR"/>
              <a:t>Pour une ressource imbriquée (champ): </a:t>
            </a:r>
            <a:endParaRPr/>
          </a:p>
          <a:p>
            <a:pPr indent="0" lvl="1" marL="457200" rtl="0" algn="l">
              <a:lnSpc>
                <a:spcPct val="100000"/>
              </a:lnSpc>
              <a:spcBef>
                <a:spcPts val="1000"/>
              </a:spcBef>
              <a:spcAft>
                <a:spcPts val="0"/>
              </a:spcAft>
              <a:buSzPct val="80000"/>
              <a:buNone/>
            </a:pPr>
            <a:r>
              <a:rPr lang="fr-FR" sz="1600">
                <a:latin typeface="Consolas"/>
                <a:ea typeface="Consolas"/>
                <a:cs typeface="Consolas"/>
                <a:sym typeface="Consolas"/>
              </a:rPr>
              <a:t>	/elements/{identifiant}/description</a:t>
            </a:r>
            <a:endParaRPr>
              <a:latin typeface="Consolas"/>
              <a:ea typeface="Consolas"/>
              <a:cs typeface="Consolas"/>
              <a:sym typeface="Consolas"/>
            </a:endParaRPr>
          </a:p>
        </p:txBody>
      </p:sp>
      <p:sp>
        <p:nvSpPr>
          <p:cNvPr id="1394" name="Google Shape;1394;p87"/>
          <p:cNvSpPr txBox="1"/>
          <p:nvPr/>
        </p:nvSpPr>
        <p:spPr>
          <a:xfrm>
            <a:off x="3826481" y="4994113"/>
            <a:ext cx="1745228" cy="461665"/>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Trebuchet MS"/>
                <a:ea typeface="Trebuchet MS"/>
                <a:cs typeface="Trebuchet MS"/>
                <a:sym typeface="Trebuchet MS"/>
              </a:rPr>
              <a:t>Rappel Critère 5 d’une API REST : toute ressource doit avoir un identifiant unique</a:t>
            </a:r>
            <a:endParaRPr b="0" i="0" sz="1400" u="none" cap="none" strike="noStrike">
              <a:solidFill>
                <a:srgbClr val="000000"/>
              </a:solidFill>
              <a:latin typeface="Arial"/>
              <a:ea typeface="Arial"/>
              <a:cs typeface="Arial"/>
              <a:sym typeface="Arial"/>
            </a:endParaRPr>
          </a:p>
        </p:txBody>
      </p:sp>
      <p:pic>
        <p:nvPicPr>
          <p:cNvPr descr="Accessing the bwagent REST API with the Swagger UI" id="1395" name="Google Shape;1395;p87"/>
          <p:cNvPicPr preferRelativeResize="0"/>
          <p:nvPr/>
        </p:nvPicPr>
        <p:blipFill rotWithShape="1">
          <a:blip r:embed="rId3">
            <a:alphaModFix/>
          </a:blip>
          <a:srcRect b="0" l="0" r="0" t="0"/>
          <a:stretch/>
        </p:blipFill>
        <p:spPr>
          <a:xfrm>
            <a:off x="5925303" y="1730829"/>
            <a:ext cx="5579263" cy="4738972"/>
          </a:xfrm>
          <a:prstGeom prst="rect">
            <a:avLst/>
          </a:prstGeom>
          <a:noFill/>
          <a:ln cap="flat" cmpd="sng" w="9525">
            <a:solidFill>
              <a:schemeClr val="dk1"/>
            </a:solidFill>
            <a:prstDash val="solid"/>
            <a:round/>
            <a:headEnd len="sm" w="sm" type="none"/>
            <a:tailEnd len="sm" w="sm" type="none"/>
          </a:ln>
        </p:spPr>
      </p:pic>
      <p:sp>
        <p:nvSpPr>
          <p:cNvPr id="1396" name="Google Shape;1396;p87"/>
          <p:cNvSpPr txBox="1"/>
          <p:nvPr/>
        </p:nvSpPr>
        <p:spPr>
          <a:xfrm>
            <a:off x="5917139" y="1392275"/>
            <a:ext cx="5589363" cy="338554"/>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Trebuchet MS"/>
                <a:ea typeface="Trebuchet MS"/>
                <a:cs typeface="Trebuchet MS"/>
                <a:sym typeface="Trebuchet MS"/>
              </a:rPr>
              <a:t>Exemple: </a:t>
            </a:r>
            <a:r>
              <a:rPr b="0" i="0" lang="fr-FR" sz="800" u="sng" cap="none" strike="noStrike">
                <a:solidFill>
                  <a:schemeClr val="dk1"/>
                </a:solidFill>
                <a:latin typeface="Trebuchet MS"/>
                <a:ea typeface="Trebuchet MS"/>
                <a:cs typeface="Trebuchet MS"/>
                <a:sym typeface="Trebuchet MS"/>
                <a:hlinkClick r:id="rId4">
                  <a:extLst>
                    <a:ext uri="{A12FA001-AC4F-418D-AE19-62706E023703}">
                      <ahyp:hlinkClr val="tx"/>
                    </a:ext>
                  </a:extLst>
                </a:hlinkClick>
              </a:rPr>
              <a:t>https://docs.tibco.com/pub/activematrix_businessworks/6.2.1/doc/html/GUID-FDE5F1A2-D4B3-4410-B8E2-2D412C00F596.html</a:t>
            </a:r>
            <a:endParaRPr b="0" i="0" sz="800" u="none" cap="none" strike="noStrike">
              <a:solidFill>
                <a:schemeClr val="dk1"/>
              </a:solidFill>
              <a:latin typeface="Trebuchet MS"/>
              <a:ea typeface="Trebuchet MS"/>
              <a:cs typeface="Trebuchet MS"/>
              <a:sym typeface="Trebuchet MS"/>
            </a:endParaRPr>
          </a:p>
        </p:txBody>
      </p:sp>
      <p:sp>
        <p:nvSpPr>
          <p:cNvPr id="1397" name="Google Shape;1397;p87"/>
          <p:cNvSpPr/>
          <p:nvPr/>
        </p:nvSpPr>
        <p:spPr>
          <a:xfrm>
            <a:off x="470517" y="4243526"/>
            <a:ext cx="5335479" cy="2004874"/>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8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 protocole HTTP comme base de communication</a:t>
            </a:r>
            <a:endParaRPr/>
          </a:p>
        </p:txBody>
      </p:sp>
      <p:sp>
        <p:nvSpPr>
          <p:cNvPr id="1403" name="Google Shape;1403;p88"/>
          <p:cNvSpPr txBox="1"/>
          <p:nvPr>
            <p:ph idx="1" type="body"/>
          </p:nvPr>
        </p:nvSpPr>
        <p:spPr>
          <a:xfrm>
            <a:off x="627850" y="1930400"/>
            <a:ext cx="6155700" cy="41037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200"/>
              <a:buChar char="►"/>
            </a:pPr>
            <a:r>
              <a:rPr b="1" lang="fr-FR" sz="1500"/>
              <a:t>REQUETES</a:t>
            </a:r>
            <a:r>
              <a:rPr lang="fr-FR" sz="1500"/>
              <a:t> : REST s’appuie sur les verbes (=méthodes) HTTP pour réaliser les opérations classiques d’un CRUD sur une ressource</a:t>
            </a:r>
            <a:endParaRPr/>
          </a:p>
          <a:p>
            <a:pPr indent="-290728" lvl="1" marL="742950" rtl="0" algn="l">
              <a:lnSpc>
                <a:spcPct val="100000"/>
              </a:lnSpc>
              <a:spcBef>
                <a:spcPts val="1000"/>
              </a:spcBef>
              <a:spcAft>
                <a:spcPts val="0"/>
              </a:spcAft>
              <a:buSzPts val="1040"/>
              <a:buChar char="►"/>
            </a:pPr>
            <a:r>
              <a:rPr b="1" lang="fr-FR" sz="1300"/>
              <a:t>POST</a:t>
            </a:r>
            <a:r>
              <a:rPr lang="fr-FR" sz="1300"/>
              <a:t> 	🡪 créer une nouvelle ressource (CREATE)</a:t>
            </a:r>
            <a:endParaRPr/>
          </a:p>
          <a:p>
            <a:pPr indent="-290728" lvl="1" marL="742950" rtl="0" algn="l">
              <a:lnSpc>
                <a:spcPct val="100000"/>
              </a:lnSpc>
              <a:spcBef>
                <a:spcPts val="1000"/>
              </a:spcBef>
              <a:spcAft>
                <a:spcPts val="0"/>
              </a:spcAft>
              <a:buSzPts val="1040"/>
              <a:buChar char="►"/>
            </a:pPr>
            <a:r>
              <a:rPr b="1" lang="fr-FR" sz="1300"/>
              <a:t>GET</a:t>
            </a:r>
            <a:r>
              <a:rPr lang="fr-FR" sz="1300"/>
              <a:t>	🡪 récupérer une ressource (peut être une collection) (READ)</a:t>
            </a:r>
            <a:endParaRPr sz="1300"/>
          </a:p>
          <a:p>
            <a:pPr indent="-290728" lvl="1" marL="742950" rtl="0" algn="l">
              <a:lnSpc>
                <a:spcPct val="100000"/>
              </a:lnSpc>
              <a:spcBef>
                <a:spcPts val="1000"/>
              </a:spcBef>
              <a:spcAft>
                <a:spcPts val="0"/>
              </a:spcAft>
              <a:buSzPts val="1040"/>
              <a:buChar char="►"/>
            </a:pPr>
            <a:r>
              <a:rPr b="1" lang="fr-FR" sz="1300"/>
              <a:t>PUT</a:t>
            </a:r>
            <a:r>
              <a:rPr lang="fr-FR" sz="1300"/>
              <a:t>	🡪 met à jour une ressource (UPDATE)</a:t>
            </a:r>
            <a:endParaRPr/>
          </a:p>
          <a:p>
            <a:pPr indent="-290728" lvl="1" marL="742950" rtl="0" algn="l">
              <a:lnSpc>
                <a:spcPct val="100000"/>
              </a:lnSpc>
              <a:spcBef>
                <a:spcPts val="1000"/>
              </a:spcBef>
              <a:spcAft>
                <a:spcPts val="0"/>
              </a:spcAft>
              <a:buSzPts val="1040"/>
              <a:buChar char="►"/>
            </a:pPr>
            <a:r>
              <a:rPr b="1" lang="fr-FR" sz="1300"/>
              <a:t>DELETE</a:t>
            </a:r>
            <a:r>
              <a:rPr lang="fr-FR" sz="1300"/>
              <a:t>	🡪 efface une ressource (DELETE)</a:t>
            </a:r>
            <a:endParaRPr/>
          </a:p>
          <a:p>
            <a:pPr indent="-224687" lvl="1" marL="742950" rtl="0" algn="l">
              <a:lnSpc>
                <a:spcPct val="100000"/>
              </a:lnSpc>
              <a:spcBef>
                <a:spcPts val="1000"/>
              </a:spcBef>
              <a:spcAft>
                <a:spcPts val="0"/>
              </a:spcAft>
              <a:buSzPts val="1040"/>
              <a:buNone/>
            </a:pPr>
            <a:r>
              <a:t/>
            </a:r>
            <a:endParaRPr sz="1300"/>
          </a:p>
          <a:p>
            <a:pPr indent="-290728" lvl="1" marL="742950" rtl="0" algn="l">
              <a:lnSpc>
                <a:spcPct val="100000"/>
              </a:lnSpc>
              <a:spcBef>
                <a:spcPts val="1000"/>
              </a:spcBef>
              <a:spcAft>
                <a:spcPts val="0"/>
              </a:spcAft>
              <a:buSzPts val="1040"/>
              <a:buChar char="►"/>
            </a:pPr>
            <a:r>
              <a:rPr lang="fr-FR" sz="1300"/>
              <a:t>PATCH	🡪 modifie une partie de ressource</a:t>
            </a:r>
            <a:endParaRPr/>
          </a:p>
          <a:p>
            <a:pPr indent="-290728" lvl="1" marL="742950" rtl="0" algn="l">
              <a:lnSpc>
                <a:spcPct val="100000"/>
              </a:lnSpc>
              <a:spcBef>
                <a:spcPts val="1000"/>
              </a:spcBef>
              <a:spcAft>
                <a:spcPts val="0"/>
              </a:spcAft>
              <a:buSzPts val="1040"/>
              <a:buChar char="►"/>
            </a:pPr>
            <a:r>
              <a:rPr lang="fr-FR" sz="1300"/>
              <a:t>OPTIONS🡪 obtenir la liste des actions possibles pour une ressource</a:t>
            </a:r>
            <a:endParaRPr/>
          </a:p>
          <a:p>
            <a:pPr indent="-290728" lvl="1" marL="742950" rtl="0" algn="l">
              <a:lnSpc>
                <a:spcPct val="100000"/>
              </a:lnSpc>
              <a:spcBef>
                <a:spcPts val="1000"/>
              </a:spcBef>
              <a:spcAft>
                <a:spcPts val="0"/>
              </a:spcAft>
              <a:buSzPts val="1040"/>
              <a:buChar char="►"/>
            </a:pPr>
            <a:r>
              <a:rPr lang="fr-FR" sz="1300"/>
              <a:t>CONNECT🡪 ouvre un tunnel à travers un proxy vers une URI</a:t>
            </a:r>
            <a:endParaRPr/>
          </a:p>
          <a:p>
            <a:pPr indent="-290728" lvl="1" marL="742950" rtl="0" algn="l">
              <a:lnSpc>
                <a:spcPct val="100000"/>
              </a:lnSpc>
              <a:spcBef>
                <a:spcPts val="1000"/>
              </a:spcBef>
              <a:spcAft>
                <a:spcPts val="0"/>
              </a:spcAft>
              <a:buSzPts val="1040"/>
              <a:buChar char="►"/>
            </a:pPr>
            <a:r>
              <a:rPr lang="fr-FR" sz="1300"/>
              <a:t>HEAD	🡪 comme GET mais on ne récupère que les en-têtes</a:t>
            </a:r>
            <a:endParaRPr/>
          </a:p>
          <a:p>
            <a:pPr indent="-290728" lvl="1" marL="742950" rtl="0" algn="l">
              <a:lnSpc>
                <a:spcPct val="100000"/>
              </a:lnSpc>
              <a:spcBef>
                <a:spcPts val="1000"/>
              </a:spcBef>
              <a:spcAft>
                <a:spcPts val="0"/>
              </a:spcAft>
              <a:buSzPts val="1040"/>
              <a:buChar char="►"/>
            </a:pPr>
            <a:r>
              <a:rPr lang="fr-FR" sz="1300"/>
              <a:t>TRACE	🡪 connaître le chemin parcouru par la requête.</a:t>
            </a:r>
            <a:endParaRPr/>
          </a:p>
          <a:p>
            <a:pPr indent="-224687" lvl="1" marL="742950" rtl="0" algn="l">
              <a:lnSpc>
                <a:spcPct val="100000"/>
              </a:lnSpc>
              <a:spcBef>
                <a:spcPts val="1000"/>
              </a:spcBef>
              <a:spcAft>
                <a:spcPts val="0"/>
              </a:spcAft>
              <a:buSzPts val="1040"/>
              <a:buNone/>
            </a:pPr>
            <a:r>
              <a:t/>
            </a:r>
            <a:endParaRPr sz="1300"/>
          </a:p>
        </p:txBody>
      </p:sp>
      <p:pic>
        <p:nvPicPr>
          <p:cNvPr descr="What Is REST API? | RESTful API Tutorial For Beginners | Edureka" id="1404" name="Google Shape;1404;p88"/>
          <p:cNvPicPr preferRelativeResize="0"/>
          <p:nvPr/>
        </p:nvPicPr>
        <p:blipFill rotWithShape="1">
          <a:blip r:embed="rId3">
            <a:alphaModFix/>
          </a:blip>
          <a:srcRect b="0" l="0" r="0" t="0"/>
          <a:stretch/>
        </p:blipFill>
        <p:spPr>
          <a:xfrm>
            <a:off x="7236412" y="2126878"/>
            <a:ext cx="3885147" cy="1689634"/>
          </a:xfrm>
          <a:prstGeom prst="rect">
            <a:avLst/>
          </a:prstGeom>
          <a:solidFill>
            <a:schemeClr val="lt1"/>
          </a:solidFill>
          <a:ln cap="flat" cmpd="sng" w="9525">
            <a:solidFill>
              <a:schemeClr val="accent1"/>
            </a:solidFill>
            <a:prstDash val="solid"/>
            <a:round/>
            <a:headEnd len="sm" w="sm" type="none"/>
            <a:tailEnd len="sm" w="sm" type="none"/>
          </a:ln>
        </p:spPr>
      </p:pic>
      <p:pic>
        <p:nvPicPr>
          <p:cNvPr descr="Rest API Testing with JMeter (Step by Step Guide) - OctoPerf" id="1405" name="Google Shape;1405;p88"/>
          <p:cNvPicPr preferRelativeResize="0"/>
          <p:nvPr/>
        </p:nvPicPr>
        <p:blipFill rotWithShape="1">
          <a:blip r:embed="rId4">
            <a:alphaModFix/>
          </a:blip>
          <a:srcRect b="0" l="0" r="0" t="0"/>
          <a:stretch/>
        </p:blipFill>
        <p:spPr>
          <a:xfrm>
            <a:off x="7236412" y="4222253"/>
            <a:ext cx="3885584" cy="1811944"/>
          </a:xfrm>
          <a:prstGeom prst="rect">
            <a:avLst/>
          </a:prstGeom>
          <a:noFill/>
          <a:ln>
            <a:noFill/>
          </a:ln>
        </p:spPr>
      </p:pic>
      <p:sp>
        <p:nvSpPr>
          <p:cNvPr id="1406" name="Google Shape;1406;p88"/>
          <p:cNvSpPr txBox="1"/>
          <p:nvPr/>
        </p:nvSpPr>
        <p:spPr>
          <a:xfrm>
            <a:off x="338852" y="3332074"/>
            <a:ext cx="753300" cy="21540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Source Sans Pro"/>
                <a:ea typeface="Source Sans Pro"/>
                <a:cs typeface="Source Sans Pro"/>
                <a:sym typeface="Source Sans Pro"/>
              </a:rPr>
              <a:t>[idempotent]</a:t>
            </a:r>
            <a:endParaRPr b="0" i="0" sz="1400" u="none" cap="none" strike="noStrike">
              <a:solidFill>
                <a:srgbClr val="000000"/>
              </a:solidFill>
              <a:latin typeface="Arial"/>
              <a:ea typeface="Arial"/>
              <a:cs typeface="Arial"/>
              <a:sym typeface="Arial"/>
            </a:endParaRPr>
          </a:p>
        </p:txBody>
      </p:sp>
      <p:sp>
        <p:nvSpPr>
          <p:cNvPr id="1407" name="Google Shape;1407;p88"/>
          <p:cNvSpPr txBox="1"/>
          <p:nvPr/>
        </p:nvSpPr>
        <p:spPr>
          <a:xfrm>
            <a:off x="338852" y="3018391"/>
            <a:ext cx="753300" cy="21540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Source Sans Pro"/>
                <a:ea typeface="Source Sans Pro"/>
                <a:cs typeface="Source Sans Pro"/>
                <a:sym typeface="Source Sans Pro"/>
              </a:rPr>
              <a:t>[idempotent]</a:t>
            </a:r>
            <a:endParaRPr b="0" i="0" sz="1400" u="none" cap="none" strike="noStrike">
              <a:solidFill>
                <a:srgbClr val="000000"/>
              </a:solidFill>
              <a:latin typeface="Arial"/>
              <a:ea typeface="Arial"/>
              <a:cs typeface="Arial"/>
              <a:sym typeface="Arial"/>
            </a:endParaRPr>
          </a:p>
        </p:txBody>
      </p:sp>
      <p:sp>
        <p:nvSpPr>
          <p:cNvPr id="1408" name="Google Shape;1408;p88"/>
          <p:cNvSpPr txBox="1"/>
          <p:nvPr/>
        </p:nvSpPr>
        <p:spPr>
          <a:xfrm>
            <a:off x="338852" y="2714191"/>
            <a:ext cx="753300" cy="21540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Source Sans Pro"/>
                <a:ea typeface="Source Sans Pro"/>
                <a:cs typeface="Source Sans Pro"/>
                <a:sym typeface="Source Sans Pro"/>
              </a:rPr>
              <a:t>[idempotent]</a:t>
            </a:r>
            <a:endParaRPr b="0" i="0" sz="1400" u="none" cap="none" strike="noStrike">
              <a:solidFill>
                <a:srgbClr val="000000"/>
              </a:solidFill>
              <a:latin typeface="Arial"/>
              <a:ea typeface="Arial"/>
              <a:cs typeface="Arial"/>
              <a:sym typeface="Arial"/>
            </a:endParaRPr>
          </a:p>
        </p:txBody>
      </p:sp>
      <p:sp>
        <p:nvSpPr>
          <p:cNvPr id="1409" name="Google Shape;1409;p88"/>
          <p:cNvSpPr txBox="1"/>
          <p:nvPr/>
        </p:nvSpPr>
        <p:spPr>
          <a:xfrm>
            <a:off x="338852" y="3785714"/>
            <a:ext cx="753300" cy="21540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Source Sans Pro"/>
                <a:ea typeface="Source Sans Pro"/>
                <a:cs typeface="Source Sans Pro"/>
                <a:sym typeface="Source Sans Pro"/>
              </a:rPr>
              <a:t>[idempotent]</a:t>
            </a:r>
            <a:endParaRPr b="0" i="0" sz="1400" u="none" cap="none" strike="noStrike">
              <a:solidFill>
                <a:srgbClr val="000000"/>
              </a:solidFill>
              <a:latin typeface="Arial"/>
              <a:ea typeface="Arial"/>
              <a:cs typeface="Arial"/>
              <a:sym typeface="Arial"/>
            </a:endParaRPr>
          </a:p>
        </p:txBody>
      </p:sp>
      <p:sp>
        <p:nvSpPr>
          <p:cNvPr id="1410" name="Google Shape;1410;p88"/>
          <p:cNvSpPr txBox="1"/>
          <p:nvPr/>
        </p:nvSpPr>
        <p:spPr>
          <a:xfrm>
            <a:off x="338852" y="4099397"/>
            <a:ext cx="753300" cy="21540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Source Sans Pro"/>
                <a:ea typeface="Source Sans Pro"/>
                <a:cs typeface="Source Sans Pro"/>
                <a:sym typeface="Source Sans Pro"/>
              </a:rPr>
              <a:t>[idempotent]</a:t>
            </a:r>
            <a:endParaRPr b="0" i="0" sz="1400" u="none" cap="none" strike="noStrike">
              <a:solidFill>
                <a:srgbClr val="000000"/>
              </a:solidFill>
              <a:latin typeface="Arial"/>
              <a:ea typeface="Arial"/>
              <a:cs typeface="Arial"/>
              <a:sym typeface="Arial"/>
            </a:endParaRPr>
          </a:p>
        </p:txBody>
      </p:sp>
      <p:sp>
        <p:nvSpPr>
          <p:cNvPr id="1411" name="Google Shape;1411;p88"/>
          <p:cNvSpPr txBox="1"/>
          <p:nvPr/>
        </p:nvSpPr>
        <p:spPr>
          <a:xfrm>
            <a:off x="338852" y="4413080"/>
            <a:ext cx="753300" cy="21540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Source Sans Pro"/>
                <a:ea typeface="Source Sans Pro"/>
                <a:cs typeface="Source Sans Pro"/>
                <a:sym typeface="Source Sans Pro"/>
              </a:rPr>
              <a:t>[idempotent]</a:t>
            </a:r>
            <a:endParaRPr b="0" i="0" sz="1400" u="none" cap="none" strike="noStrike">
              <a:solidFill>
                <a:srgbClr val="000000"/>
              </a:solidFill>
              <a:latin typeface="Arial"/>
              <a:ea typeface="Arial"/>
              <a:cs typeface="Arial"/>
              <a:sym typeface="Arial"/>
            </a:endParaRPr>
          </a:p>
        </p:txBody>
      </p:sp>
      <p:sp>
        <p:nvSpPr>
          <p:cNvPr id="1412" name="Google Shape;1412;p88"/>
          <p:cNvSpPr txBox="1"/>
          <p:nvPr/>
        </p:nvSpPr>
        <p:spPr>
          <a:xfrm>
            <a:off x="338852" y="4758211"/>
            <a:ext cx="753300" cy="21540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Source Sans Pro"/>
                <a:ea typeface="Source Sans Pro"/>
                <a:cs typeface="Source Sans Pro"/>
                <a:sym typeface="Source Sans Pro"/>
              </a:rPr>
              <a:t>[idempotent]</a:t>
            </a:r>
            <a:endParaRPr b="0" i="0" sz="1400" u="none" cap="none" strike="noStrike">
              <a:solidFill>
                <a:srgbClr val="000000"/>
              </a:solidFill>
              <a:latin typeface="Arial"/>
              <a:ea typeface="Arial"/>
              <a:cs typeface="Arial"/>
              <a:sym typeface="Arial"/>
            </a:endParaRPr>
          </a:p>
        </p:txBody>
      </p:sp>
      <p:sp>
        <p:nvSpPr>
          <p:cNvPr id="1413" name="Google Shape;1413;p88"/>
          <p:cNvSpPr txBox="1"/>
          <p:nvPr/>
        </p:nvSpPr>
        <p:spPr>
          <a:xfrm>
            <a:off x="338852" y="5052763"/>
            <a:ext cx="753300" cy="21540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chemeClr val="dk1"/>
                </a:solidFill>
                <a:latin typeface="Source Sans Pro"/>
                <a:ea typeface="Source Sans Pro"/>
                <a:cs typeface="Source Sans Pro"/>
                <a:sym typeface="Source Sans Pro"/>
              </a:rPr>
              <a:t>[idempotent]</a:t>
            </a:r>
            <a:endParaRPr b="0" i="0" sz="1400" u="none" cap="none" strike="noStrike">
              <a:solidFill>
                <a:srgbClr val="000000"/>
              </a:solidFill>
              <a:latin typeface="Arial"/>
              <a:ea typeface="Arial"/>
              <a:cs typeface="Arial"/>
              <a:sym typeface="Arial"/>
            </a:endParaRPr>
          </a:p>
        </p:txBody>
      </p:sp>
      <p:sp>
        <p:nvSpPr>
          <p:cNvPr id="1414" name="Google Shape;1414;p88"/>
          <p:cNvSpPr txBox="1"/>
          <p:nvPr/>
        </p:nvSpPr>
        <p:spPr>
          <a:xfrm>
            <a:off x="338851" y="5938153"/>
            <a:ext cx="6107700" cy="677100"/>
          </a:xfrm>
          <a:prstGeom prst="rect">
            <a:avLst/>
          </a:prstGeom>
          <a:solidFill>
            <a:srgbClr val="F2F2F2"/>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222222"/>
                </a:solidFill>
                <a:latin typeface="Roboto"/>
                <a:ea typeface="Roboto"/>
                <a:cs typeface="Roboto"/>
                <a:sym typeface="Roboto"/>
              </a:rPr>
              <a:t>« </a:t>
            </a:r>
            <a:r>
              <a:rPr b="0" i="0" lang="fr-FR" sz="1000" u="none" cap="none" strike="noStrike">
                <a:solidFill>
                  <a:srgbClr val="202124"/>
                </a:solidFill>
                <a:latin typeface="arial"/>
                <a:ea typeface="arial"/>
                <a:cs typeface="arial"/>
                <a:sym typeface="arial"/>
              </a:rPr>
              <a:t>Une </a:t>
            </a:r>
            <a:r>
              <a:rPr b="1" i="0" lang="fr-FR" sz="1000" u="none" cap="none" strike="noStrike">
                <a:solidFill>
                  <a:srgbClr val="202124"/>
                </a:solidFill>
                <a:latin typeface="arial"/>
                <a:ea typeface="arial"/>
                <a:cs typeface="arial"/>
                <a:sym typeface="arial"/>
              </a:rPr>
              <a:t>méthode</a:t>
            </a:r>
            <a:r>
              <a:rPr b="0" i="0" lang="fr-FR" sz="1000" u="none" cap="none" strike="noStrike">
                <a:solidFill>
                  <a:srgbClr val="202124"/>
                </a:solidFill>
                <a:latin typeface="arial"/>
                <a:ea typeface="arial"/>
                <a:cs typeface="arial"/>
                <a:sym typeface="arial"/>
              </a:rPr>
              <a:t> HTTP est </a:t>
            </a:r>
            <a:r>
              <a:rPr b="1" i="0" lang="fr-FR" sz="1000" u="none" cap="none" strike="noStrike">
                <a:solidFill>
                  <a:srgbClr val="202124"/>
                </a:solidFill>
                <a:latin typeface="arial"/>
                <a:ea typeface="arial"/>
                <a:cs typeface="arial"/>
                <a:sym typeface="arial"/>
              </a:rPr>
              <a:t>idempotente</a:t>
            </a:r>
            <a:r>
              <a:rPr b="0" i="0" lang="fr-FR" sz="1000" u="none" cap="none" strike="noStrike">
                <a:solidFill>
                  <a:srgbClr val="202124"/>
                </a:solidFill>
                <a:latin typeface="arial"/>
                <a:ea typeface="arial"/>
                <a:cs typeface="arial"/>
                <a:sym typeface="arial"/>
              </a:rPr>
              <a:t> si une requête identique peut être faite une ou plusieurs fois de suite avec le même effet, tout en laissant le serveur dans le même état. En d'autres termes, une </a:t>
            </a:r>
            <a:r>
              <a:rPr b="1" i="0" lang="fr-FR" sz="1000" u="none" cap="none" strike="noStrike">
                <a:solidFill>
                  <a:srgbClr val="202124"/>
                </a:solidFill>
                <a:latin typeface="arial"/>
                <a:ea typeface="arial"/>
                <a:cs typeface="arial"/>
                <a:sym typeface="arial"/>
              </a:rPr>
              <a:t>méthode idempotente</a:t>
            </a:r>
            <a:r>
              <a:rPr b="0" i="0" lang="fr-FR" sz="1000" u="none" cap="none" strike="noStrike">
                <a:solidFill>
                  <a:srgbClr val="202124"/>
                </a:solidFill>
                <a:latin typeface="arial"/>
                <a:ea typeface="arial"/>
                <a:cs typeface="arial"/>
                <a:sym typeface="arial"/>
              </a:rPr>
              <a:t> ne doit pas avoir d'effets secondaires (sauf dans la tenue de statistiques).</a:t>
            </a:r>
            <a:r>
              <a:rPr b="0" i="0" lang="fr-FR" sz="1000" u="none" cap="none" strike="noStrike">
                <a:solidFill>
                  <a:srgbClr val="222222"/>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sng" cap="none" strike="noStrike">
                <a:solidFill>
                  <a:schemeClr val="dk1"/>
                </a:solidFill>
                <a:latin typeface="Arial"/>
                <a:ea typeface="Arial"/>
                <a:cs typeface="Arial"/>
                <a:sym typeface="Arial"/>
                <a:hlinkClick r:id="rId5">
                  <a:extLst>
                    <a:ext uri="{A12FA001-AC4F-418D-AE19-62706E023703}">
                      <ahyp:hlinkClr val="tx"/>
                    </a:ext>
                  </a:extLst>
                </a:hlinkClick>
              </a:rPr>
              <a:t>https://developer.mozilla.org/fr/docs/Glossaire/Idempotent</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8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 protocole HTTP comme base de communication</a:t>
            </a:r>
            <a:endParaRPr/>
          </a:p>
        </p:txBody>
      </p:sp>
      <p:sp>
        <p:nvSpPr>
          <p:cNvPr id="1420" name="Google Shape;1420;p89"/>
          <p:cNvSpPr txBox="1"/>
          <p:nvPr>
            <p:ph idx="1" type="body"/>
          </p:nvPr>
        </p:nvSpPr>
        <p:spPr>
          <a:xfrm>
            <a:off x="184316" y="2126878"/>
            <a:ext cx="6262309" cy="461524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200"/>
              <a:buChar char="►"/>
            </a:pPr>
            <a:r>
              <a:rPr b="1" lang="fr-FR" sz="1500"/>
              <a:t>RÉPONSES</a:t>
            </a:r>
            <a:r>
              <a:rPr lang="fr-FR" sz="1500"/>
              <a:t> : Utilisation des codes statuts dans la réponse</a:t>
            </a:r>
            <a:endParaRPr/>
          </a:p>
          <a:p>
            <a:pPr indent="-285750" lvl="1" marL="742950" rtl="0" algn="l">
              <a:lnSpc>
                <a:spcPct val="100000"/>
              </a:lnSpc>
              <a:spcBef>
                <a:spcPts val="1000"/>
              </a:spcBef>
              <a:spcAft>
                <a:spcPts val="0"/>
              </a:spcAft>
              <a:buSzPts val="1040"/>
              <a:buChar char="►"/>
            </a:pPr>
            <a:r>
              <a:rPr lang="fr-FR" sz="1300"/>
              <a:t>1xx : informations sur l’état du traitement de la requête</a:t>
            </a:r>
            <a:endParaRPr/>
          </a:p>
          <a:p>
            <a:pPr indent="-285750" lvl="1" marL="742950" rtl="0" algn="l">
              <a:lnSpc>
                <a:spcPct val="100000"/>
              </a:lnSpc>
              <a:spcBef>
                <a:spcPts val="1000"/>
              </a:spcBef>
              <a:spcAft>
                <a:spcPts val="0"/>
              </a:spcAft>
              <a:buSzPts val="1040"/>
              <a:buChar char="►"/>
            </a:pPr>
            <a:r>
              <a:rPr lang="fr-FR" sz="1300"/>
              <a:t>2xx : succès : tout s’est bien passé </a:t>
            </a:r>
            <a:endParaRPr/>
          </a:p>
          <a:p>
            <a:pPr indent="-285750" lvl="1" marL="742950" rtl="0" algn="l">
              <a:lnSpc>
                <a:spcPct val="100000"/>
              </a:lnSpc>
              <a:spcBef>
                <a:spcPts val="1000"/>
              </a:spcBef>
              <a:spcAft>
                <a:spcPts val="0"/>
              </a:spcAft>
              <a:buSzPts val="1040"/>
              <a:buChar char="►"/>
            </a:pPr>
            <a:r>
              <a:rPr lang="fr-FR" sz="1300"/>
              <a:t>3xx : Une redirection est sur le point d’être effectuée</a:t>
            </a:r>
            <a:endParaRPr/>
          </a:p>
          <a:p>
            <a:pPr indent="-228600" lvl="2" marL="1143000" rtl="0" algn="l">
              <a:lnSpc>
                <a:spcPct val="100000"/>
              </a:lnSpc>
              <a:spcBef>
                <a:spcPts val="1000"/>
              </a:spcBef>
              <a:spcAft>
                <a:spcPts val="0"/>
              </a:spcAft>
              <a:buSzPts val="880"/>
              <a:buChar char="►"/>
            </a:pPr>
            <a:r>
              <a:rPr lang="fr-FR" sz="1100"/>
              <a:t>304 : le contenu n’a pas changé, on est sur le cache</a:t>
            </a:r>
            <a:endParaRPr/>
          </a:p>
          <a:p>
            <a:pPr indent="-285750" lvl="1" marL="742950" rtl="0" algn="l">
              <a:lnSpc>
                <a:spcPct val="100000"/>
              </a:lnSpc>
              <a:spcBef>
                <a:spcPts val="1000"/>
              </a:spcBef>
              <a:spcAft>
                <a:spcPts val="0"/>
              </a:spcAft>
              <a:buSzPts val="1040"/>
              <a:buChar char="►"/>
            </a:pPr>
            <a:r>
              <a:rPr lang="fr-FR" sz="1300"/>
              <a:t>4xx : erreur client: la requête contient une erreur et ne peut pas être traitée</a:t>
            </a:r>
            <a:endParaRPr/>
          </a:p>
          <a:p>
            <a:pPr indent="-285750" lvl="1" marL="742950" rtl="0" algn="l">
              <a:lnSpc>
                <a:spcPct val="100000"/>
              </a:lnSpc>
              <a:spcBef>
                <a:spcPts val="1000"/>
              </a:spcBef>
              <a:spcAft>
                <a:spcPts val="0"/>
              </a:spcAft>
              <a:buSzPts val="1040"/>
              <a:buChar char="►"/>
            </a:pPr>
            <a:r>
              <a:rPr lang="fr-FR" sz="1300"/>
              <a:t>5xx : erreur serveur : Le serveur vient de rencontrer un problème empêchant le traitement de la requête</a:t>
            </a:r>
            <a:endParaRPr/>
          </a:p>
          <a:p>
            <a:pPr indent="-219709" lvl="1" marL="742950" rtl="0" algn="l">
              <a:lnSpc>
                <a:spcPct val="100000"/>
              </a:lnSpc>
              <a:spcBef>
                <a:spcPts val="1000"/>
              </a:spcBef>
              <a:spcAft>
                <a:spcPts val="0"/>
              </a:spcAft>
              <a:buSzPts val="1040"/>
              <a:buNone/>
            </a:pPr>
            <a:r>
              <a:t/>
            </a:r>
            <a:endParaRPr sz="1300"/>
          </a:p>
          <a:p>
            <a:pPr indent="-342900" lvl="0" marL="342900" rtl="0" algn="l">
              <a:lnSpc>
                <a:spcPct val="100000"/>
              </a:lnSpc>
              <a:spcBef>
                <a:spcPts val="1000"/>
              </a:spcBef>
              <a:spcAft>
                <a:spcPts val="0"/>
              </a:spcAft>
              <a:buSzPts val="1200"/>
              <a:buChar char="►"/>
            </a:pPr>
            <a:r>
              <a:rPr lang="fr-FR" sz="1500"/>
              <a:t>Utilisation du système de cache d’HTTP!</a:t>
            </a:r>
            <a:endParaRPr/>
          </a:p>
        </p:txBody>
      </p:sp>
      <p:pic>
        <p:nvPicPr>
          <p:cNvPr descr="Response Code in RESTFul Cheatsheet | by Peter Chang | Medium" id="1421" name="Google Shape;1421;p89"/>
          <p:cNvPicPr preferRelativeResize="0"/>
          <p:nvPr/>
        </p:nvPicPr>
        <p:blipFill rotWithShape="1">
          <a:blip r:embed="rId3">
            <a:alphaModFix/>
          </a:blip>
          <a:srcRect b="0" l="0" r="0" t="0"/>
          <a:stretch/>
        </p:blipFill>
        <p:spPr>
          <a:xfrm>
            <a:off x="7260912" y="2085843"/>
            <a:ext cx="3789218" cy="386618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9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Transférer les données : XML et JSON</a:t>
            </a:r>
            <a:endParaRPr/>
          </a:p>
        </p:txBody>
      </p:sp>
      <p:sp>
        <p:nvSpPr>
          <p:cNvPr id="1427" name="Google Shape;1427;p90"/>
          <p:cNvSpPr txBox="1"/>
          <p:nvPr>
            <p:ph idx="1" type="body"/>
          </p:nvPr>
        </p:nvSpPr>
        <p:spPr>
          <a:xfrm>
            <a:off x="677334" y="1471378"/>
            <a:ext cx="8596668" cy="114186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L’architecture REST n’est pas spécifiquement liée à un format de transmission de données</a:t>
            </a:r>
            <a:endParaRPr/>
          </a:p>
          <a:p>
            <a:pPr indent="-342900" lvl="0" marL="342900" rtl="0" algn="l">
              <a:lnSpc>
                <a:spcPct val="100000"/>
              </a:lnSpc>
              <a:spcBef>
                <a:spcPts val="1000"/>
              </a:spcBef>
              <a:spcAft>
                <a:spcPts val="0"/>
              </a:spcAft>
              <a:buSzPts val="1440"/>
              <a:buChar char="►"/>
            </a:pPr>
            <a:r>
              <a:rPr lang="fr-FR"/>
              <a:t>On retrouve principalement deux formats : XML et JSON</a:t>
            </a:r>
            <a:endParaRPr/>
          </a:p>
        </p:txBody>
      </p:sp>
      <p:grpSp>
        <p:nvGrpSpPr>
          <p:cNvPr id="1428" name="Google Shape;1428;p90"/>
          <p:cNvGrpSpPr/>
          <p:nvPr/>
        </p:nvGrpSpPr>
        <p:grpSpPr>
          <a:xfrm>
            <a:off x="776010" y="2726871"/>
            <a:ext cx="4361156" cy="4037240"/>
            <a:chOff x="536952" y="2726871"/>
            <a:chExt cx="4361156" cy="4037240"/>
          </a:xfrm>
        </p:grpSpPr>
        <p:sp>
          <p:nvSpPr>
            <p:cNvPr id="1429" name="Google Shape;1429;p90"/>
            <p:cNvSpPr/>
            <p:nvPr/>
          </p:nvSpPr>
          <p:spPr>
            <a:xfrm>
              <a:off x="536952" y="2726871"/>
              <a:ext cx="3688066" cy="4037240"/>
            </a:xfrm>
            <a:prstGeom prst="rect">
              <a:avLst/>
            </a:prstGeom>
            <a:solidFill>
              <a:srgbClr val="F2F2F2"/>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1430" name="Google Shape;1430;p90"/>
            <p:cNvSpPr txBox="1"/>
            <p:nvPr/>
          </p:nvSpPr>
          <p:spPr>
            <a:xfrm>
              <a:off x="712485" y="2771097"/>
              <a:ext cx="4185623" cy="576262"/>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1440"/>
                <a:buFont typeface="Noto Sans Symbols"/>
                <a:buNone/>
              </a:pPr>
              <a:r>
                <a:rPr b="1" i="0" lang="fr-FR" sz="1800" u="sng" cap="none" strike="noStrike">
                  <a:solidFill>
                    <a:srgbClr val="3F3F3F"/>
                  </a:solidFill>
                  <a:latin typeface="Trebuchet MS"/>
                  <a:ea typeface="Trebuchet MS"/>
                  <a:cs typeface="Trebuchet MS"/>
                  <a:sym typeface="Trebuchet MS"/>
                </a:rPr>
                <a:t>XML</a:t>
              </a:r>
              <a:endParaRPr b="0" i="0" sz="1400" u="none" cap="none" strike="noStrike">
                <a:solidFill>
                  <a:srgbClr val="000000"/>
                </a:solidFill>
                <a:latin typeface="Arial"/>
                <a:ea typeface="Arial"/>
                <a:cs typeface="Arial"/>
                <a:sym typeface="Arial"/>
              </a:endParaRPr>
            </a:p>
          </p:txBody>
        </p:sp>
        <p:sp>
          <p:nvSpPr>
            <p:cNvPr id="1431" name="Google Shape;1431;p90"/>
            <p:cNvSpPr txBox="1"/>
            <p:nvPr/>
          </p:nvSpPr>
          <p:spPr>
            <a:xfrm>
              <a:off x="677334" y="3296609"/>
              <a:ext cx="3688066" cy="3304117"/>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1200"/>
                <a:buFont typeface="Noto Sans Symbols"/>
                <a:buChar char="►"/>
              </a:pPr>
              <a:r>
                <a:rPr b="0" i="0" lang="fr-FR" sz="1500" u="none" cap="none" strike="noStrike">
                  <a:solidFill>
                    <a:srgbClr val="3F3F3F"/>
                  </a:solidFill>
                  <a:latin typeface="Trebuchet MS"/>
                  <a:ea typeface="Trebuchet MS"/>
                  <a:cs typeface="Trebuchet MS"/>
                  <a:sym typeface="Trebuchet MS"/>
                </a:rPr>
                <a:t>Langage à balises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1040"/>
                <a:buFont typeface="Noto Sans Symbols"/>
                <a:buChar char="►"/>
              </a:pPr>
              <a:r>
                <a:rPr b="0" i="0" lang="fr-FR" sz="1300" u="none" cap="none" strike="noStrike">
                  <a:solidFill>
                    <a:srgbClr val="3F3F3F"/>
                  </a:solidFill>
                  <a:latin typeface="Trebuchet MS"/>
                  <a:ea typeface="Trebuchet MS"/>
                  <a:cs typeface="Trebuchet MS"/>
                  <a:sym typeface="Trebuchet MS"/>
                </a:rPr>
                <a:t>Données entre balises ouvrante et fermante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1040"/>
                <a:buFont typeface="Noto Sans Symbols"/>
                <a:buChar char="►"/>
              </a:pPr>
              <a:r>
                <a:rPr b="0" i="0" lang="fr-FR" sz="1300" u="none" cap="none" strike="noStrike">
                  <a:solidFill>
                    <a:srgbClr val="3F3F3F"/>
                  </a:solidFill>
                  <a:latin typeface="Trebuchet MS"/>
                  <a:ea typeface="Trebuchet MS"/>
                  <a:cs typeface="Trebuchet MS"/>
                  <a:sym typeface="Trebuchet MS"/>
                </a:rPr>
                <a:t>Nom de la donnée : balise ; valeur entre les balises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1040"/>
                <a:buFont typeface="Noto Sans Symbols"/>
                <a:buChar char="►"/>
              </a:pPr>
              <a:r>
                <a:rPr b="0" i="0" lang="fr-FR" sz="1300" u="none" cap="none" strike="noStrike">
                  <a:solidFill>
                    <a:srgbClr val="3F3F3F"/>
                  </a:solidFill>
                  <a:latin typeface="Trebuchet MS"/>
                  <a:ea typeface="Trebuchet MS"/>
                  <a:cs typeface="Trebuchet MS"/>
                  <a:sym typeface="Trebuchet MS"/>
                </a:rPr>
                <a:t>Liste au format XML :p</a:t>
              </a:r>
              <a:endParaRPr b="0" i="0" sz="1200" u="none" cap="none" strike="noStrike">
                <a:solidFill>
                  <a:srgbClr val="3F3F3F"/>
                </a:solidFill>
                <a:latin typeface="Trebuchet MS"/>
                <a:ea typeface="Trebuchet MS"/>
                <a:cs typeface="Trebuchet MS"/>
                <a:sym typeface="Trebuchet MS"/>
              </a:endParaRPr>
            </a:p>
          </p:txBody>
        </p:sp>
        <p:sp>
          <p:nvSpPr>
            <p:cNvPr id="1432" name="Google Shape;1432;p90"/>
            <p:cNvSpPr/>
            <p:nvPr/>
          </p:nvSpPr>
          <p:spPr>
            <a:xfrm>
              <a:off x="1135800" y="5143535"/>
              <a:ext cx="2293898" cy="1538883"/>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7700"/>
                </a:buClr>
                <a:buSzPts val="1000"/>
                <a:buFont typeface="Arimo"/>
                <a:buNone/>
              </a:pPr>
              <a:r>
                <a:rPr b="0" i="0" lang="fr-FR" sz="1000" u="none" cap="none" strike="noStrike">
                  <a:solidFill>
                    <a:srgbClr val="007700"/>
                  </a:solidFill>
                  <a:latin typeface="Arimo"/>
                  <a:ea typeface="Arimo"/>
                  <a:cs typeface="Arimo"/>
                  <a:sym typeface="Arimo"/>
                </a:rPr>
                <a:t>&lt;series&gt;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&lt;serie&gt;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&lt;titre&gt;</a:t>
              </a:r>
              <a:r>
                <a:rPr b="0" i="0" lang="fr-FR" sz="1000" u="none" cap="none" strike="noStrike">
                  <a:solidFill>
                    <a:srgbClr val="333333"/>
                  </a:solidFill>
                  <a:latin typeface="Arimo"/>
                  <a:ea typeface="Arimo"/>
                  <a:cs typeface="Arimo"/>
                  <a:sym typeface="Arimo"/>
                </a:rPr>
                <a:t>Game Of Thrones</a:t>
              </a:r>
              <a:r>
                <a:rPr b="0" i="0" lang="fr-FR" sz="1000" u="none" cap="none" strike="noStrike">
                  <a:solidFill>
                    <a:srgbClr val="007700"/>
                  </a:solidFill>
                  <a:latin typeface="Arimo"/>
                  <a:ea typeface="Arimo"/>
                  <a:cs typeface="Arimo"/>
                  <a:sym typeface="Arimo"/>
                </a:rPr>
                <a:t>&lt;/titre&gt;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&lt;realisateur&gt;</a:t>
              </a:r>
              <a:r>
                <a:rPr b="0" i="0" lang="fr-FR" sz="1000" u="none" cap="none" strike="noStrike">
                  <a:solidFill>
                    <a:srgbClr val="333333"/>
                  </a:solidFill>
                  <a:latin typeface="Arimo"/>
                  <a:ea typeface="Arimo"/>
                  <a:cs typeface="Arimo"/>
                  <a:sym typeface="Arimo"/>
                </a:rPr>
                <a:t>Random</a:t>
              </a:r>
              <a:r>
                <a:rPr b="0" i="0" lang="fr-FR" sz="1000" u="none" cap="none" strike="noStrike">
                  <a:solidFill>
                    <a:srgbClr val="007700"/>
                  </a:solidFill>
                  <a:latin typeface="Arimo"/>
                  <a:ea typeface="Arimo"/>
                  <a:cs typeface="Arimo"/>
                  <a:sym typeface="Arimo"/>
                </a:rPr>
                <a:t>&lt;/realisateur&gt;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&lt;/serie&gt;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700"/>
                </a:buClr>
                <a:buSzPts val="1000"/>
                <a:buFont typeface="Arimo"/>
                <a:buNone/>
              </a:pPr>
              <a:r>
                <a:rPr b="0" i="0" lang="fr-FR" sz="1000" u="none" cap="none" strike="noStrike">
                  <a:solidFill>
                    <a:srgbClr val="007700"/>
                  </a:solidFill>
                  <a:latin typeface="Arimo"/>
                  <a:ea typeface="Arimo"/>
                  <a:cs typeface="Arimo"/>
                  <a:sym typeface="Arimo"/>
                </a:rPr>
                <a:t>    &lt;serie&gt;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&lt;titre&gt;</a:t>
              </a:r>
              <a:r>
                <a:rPr b="0" i="0" lang="fr-FR" sz="1000" u="none" cap="none" strike="noStrike">
                  <a:solidFill>
                    <a:srgbClr val="333333"/>
                  </a:solidFill>
                  <a:latin typeface="Arimo"/>
                  <a:ea typeface="Arimo"/>
                  <a:cs typeface="Arimo"/>
                  <a:sym typeface="Arimo"/>
                </a:rPr>
                <a:t>Peaky Blinders</a:t>
              </a:r>
              <a:r>
                <a:rPr b="0" i="0" lang="fr-FR" sz="1000" u="none" cap="none" strike="noStrike">
                  <a:solidFill>
                    <a:srgbClr val="007700"/>
                  </a:solidFill>
                  <a:latin typeface="Arimo"/>
                  <a:ea typeface="Arimo"/>
                  <a:cs typeface="Arimo"/>
                  <a:sym typeface="Arimo"/>
                </a:rPr>
                <a:t>&lt;/titre&gt;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&lt;realisateur&gt;</a:t>
              </a:r>
              <a:r>
                <a:rPr b="0" i="0" lang="fr-FR" sz="1000" u="none" cap="none" strike="noStrike">
                  <a:solidFill>
                    <a:srgbClr val="333333"/>
                  </a:solidFill>
                  <a:latin typeface="Arimo"/>
                  <a:ea typeface="Arimo"/>
                  <a:cs typeface="Arimo"/>
                  <a:sym typeface="Arimo"/>
                </a:rPr>
                <a:t>Random</a:t>
              </a:r>
              <a:r>
                <a:rPr b="0" i="0" lang="fr-FR" sz="1000" u="none" cap="none" strike="noStrike">
                  <a:solidFill>
                    <a:srgbClr val="007700"/>
                  </a:solidFill>
                  <a:latin typeface="Arimo"/>
                  <a:ea typeface="Arimo"/>
                  <a:cs typeface="Arimo"/>
                  <a:sym typeface="Arimo"/>
                </a:rPr>
                <a:t>&lt;/realisateur&gt;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&lt;/serie&gt;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700"/>
                </a:buClr>
                <a:buSzPts val="1000"/>
                <a:buFont typeface="Arimo"/>
                <a:buNone/>
              </a:pPr>
              <a:r>
                <a:rPr b="0" i="0" lang="fr-FR" sz="1000" u="none" cap="none" strike="noStrike">
                  <a:solidFill>
                    <a:srgbClr val="007700"/>
                  </a:solidFill>
                  <a:latin typeface="Arimo"/>
                  <a:ea typeface="Arimo"/>
                  <a:cs typeface="Arimo"/>
                  <a:sym typeface="Arimo"/>
                </a:rPr>
                <a:t>&lt;/series&gt;</a:t>
              </a:r>
              <a:r>
                <a:rPr b="0" i="0" lang="fr-FR" sz="400" u="none" cap="none" strike="noStrike">
                  <a:solidFill>
                    <a:schemeClr val="dk1"/>
                  </a:solidFill>
                  <a:latin typeface="Trebuchet MS"/>
                  <a:ea typeface="Trebuchet MS"/>
                  <a:cs typeface="Trebuchet MS"/>
                  <a:sym typeface="Trebuchet MS"/>
                </a:rPr>
                <a:t> </a:t>
              </a:r>
              <a:endParaRPr b="0" i="0" sz="1800" u="none" cap="none" strike="noStrike">
                <a:solidFill>
                  <a:schemeClr val="dk1"/>
                </a:solidFill>
                <a:latin typeface="Arial"/>
                <a:ea typeface="Arial"/>
                <a:cs typeface="Arial"/>
                <a:sym typeface="Arial"/>
              </a:endParaRPr>
            </a:p>
          </p:txBody>
        </p:sp>
      </p:grpSp>
      <p:grpSp>
        <p:nvGrpSpPr>
          <p:cNvPr id="1433" name="Google Shape;1433;p90"/>
          <p:cNvGrpSpPr/>
          <p:nvPr/>
        </p:nvGrpSpPr>
        <p:grpSpPr>
          <a:xfrm>
            <a:off x="5585936" y="2726871"/>
            <a:ext cx="3688066" cy="4037240"/>
            <a:chOff x="4647512" y="2726871"/>
            <a:chExt cx="3688066" cy="4037240"/>
          </a:xfrm>
        </p:grpSpPr>
        <p:sp>
          <p:nvSpPr>
            <p:cNvPr id="1434" name="Google Shape;1434;p90"/>
            <p:cNvSpPr/>
            <p:nvPr/>
          </p:nvSpPr>
          <p:spPr>
            <a:xfrm>
              <a:off x="4647512" y="2726871"/>
              <a:ext cx="3688066" cy="4037240"/>
            </a:xfrm>
            <a:prstGeom prst="rect">
              <a:avLst/>
            </a:prstGeom>
            <a:solidFill>
              <a:srgbClr val="F2F2F2"/>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1435" name="Google Shape;1435;p90"/>
            <p:cNvSpPr txBox="1"/>
            <p:nvPr/>
          </p:nvSpPr>
          <p:spPr>
            <a:xfrm>
              <a:off x="4890882" y="2783318"/>
              <a:ext cx="1851259" cy="576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1" i="0" lang="fr-FR" sz="1800" u="sng" cap="none" strike="noStrike">
                  <a:solidFill>
                    <a:srgbClr val="3F3F3F"/>
                  </a:solidFill>
                  <a:latin typeface="Trebuchet MS"/>
                  <a:ea typeface="Trebuchet MS"/>
                  <a:cs typeface="Trebuchet MS"/>
                  <a:sym typeface="Trebuchet MS"/>
                </a:rPr>
                <a:t>JSON</a:t>
              </a:r>
              <a:endParaRPr b="0" i="0" sz="1400" u="none" cap="none" strike="noStrike">
                <a:solidFill>
                  <a:srgbClr val="000000"/>
                </a:solidFill>
                <a:latin typeface="Arial"/>
                <a:ea typeface="Arial"/>
                <a:cs typeface="Arial"/>
                <a:sym typeface="Arial"/>
              </a:endParaRPr>
            </a:p>
          </p:txBody>
        </p:sp>
        <p:sp>
          <p:nvSpPr>
            <p:cNvPr id="1436" name="Google Shape;1436;p90"/>
            <p:cNvSpPr txBox="1"/>
            <p:nvPr/>
          </p:nvSpPr>
          <p:spPr>
            <a:xfrm>
              <a:off x="4901318" y="3296609"/>
              <a:ext cx="3180454" cy="156522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1200"/>
                <a:buFont typeface="Noto Sans Symbols"/>
                <a:buChar char="►"/>
              </a:pPr>
              <a:r>
                <a:rPr b="0" i="0" lang="fr-FR" sz="1500" u="none" cap="none" strike="noStrike">
                  <a:solidFill>
                    <a:srgbClr val="3F3F3F"/>
                  </a:solidFill>
                  <a:latin typeface="Trebuchet MS"/>
                  <a:ea typeface="Trebuchet MS"/>
                  <a:cs typeface="Trebuchet MS"/>
                  <a:sym typeface="Trebuchet MS"/>
                </a:rPr>
                <a:t>Paires clé/valeur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1040"/>
                <a:buFont typeface="Noto Sans Symbols"/>
                <a:buChar char="►"/>
              </a:pPr>
              <a:r>
                <a:rPr b="0" i="0" lang="fr-FR" sz="1300" u="none" cap="none" strike="noStrike">
                  <a:solidFill>
                    <a:srgbClr val="3F3F3F"/>
                  </a:solidFill>
                  <a:latin typeface="Trebuchet MS"/>
                  <a:ea typeface="Trebuchet MS"/>
                  <a:cs typeface="Trebuchet MS"/>
                  <a:sym typeface="Trebuchet MS"/>
                </a:rPr>
                <a:t>Données entre accolades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1040"/>
                <a:buFont typeface="Noto Sans Symbols"/>
                <a:buChar char="►"/>
              </a:pPr>
              <a:r>
                <a:rPr b="0" i="0" lang="fr-FR" sz="1300" u="none" cap="none" strike="noStrike">
                  <a:solidFill>
                    <a:srgbClr val="3F3F3F"/>
                  </a:solidFill>
                  <a:latin typeface="Trebuchet MS"/>
                  <a:ea typeface="Trebuchet MS"/>
                  <a:cs typeface="Trebuchet MS"/>
                  <a:sym typeface="Trebuchet MS"/>
                </a:rPr>
                <a:t>Clés et valeurs entre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1040"/>
                <a:buFont typeface="Noto Sans Symbols"/>
                <a:buChar char="►"/>
              </a:pPr>
              <a:r>
                <a:rPr b="0" i="0" lang="fr-FR" sz="1300" u="none" cap="none" strike="noStrike">
                  <a:solidFill>
                    <a:srgbClr val="3F3F3F"/>
                  </a:solidFill>
                  <a:latin typeface="Trebuchet MS"/>
                  <a:ea typeface="Trebuchet MS"/>
                  <a:cs typeface="Trebuchet MS"/>
                  <a:sym typeface="Trebuchet MS"/>
                </a:rPr>
                <a:t>Listes entre crochets[]</a:t>
              </a:r>
              <a:endParaRPr b="0" i="0" sz="1400" u="none" cap="none" strike="noStrike">
                <a:solidFill>
                  <a:srgbClr val="000000"/>
                </a:solidFill>
                <a:latin typeface="Arial"/>
                <a:ea typeface="Arial"/>
                <a:cs typeface="Arial"/>
                <a:sym typeface="Arial"/>
              </a:endParaRPr>
            </a:p>
          </p:txBody>
        </p:sp>
        <p:sp>
          <p:nvSpPr>
            <p:cNvPr id="1437" name="Google Shape;1437;p90"/>
            <p:cNvSpPr/>
            <p:nvPr/>
          </p:nvSpPr>
          <p:spPr>
            <a:xfrm>
              <a:off x="5477645" y="5143535"/>
              <a:ext cx="2027799" cy="92333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"series"</a:t>
              </a:r>
              <a:r>
                <a:rPr b="0" i="0" lang="fr-FR" sz="1000" u="none" cap="none" strike="noStrike">
                  <a:solidFill>
                    <a:srgbClr val="333333"/>
                  </a:solidFill>
                  <a:latin typeface="Arimo"/>
                  <a:ea typeface="Arimo"/>
                  <a:cs typeface="Arimo"/>
                  <a:sym typeface="Arimo"/>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    </a:t>
              </a:r>
              <a:r>
                <a:rPr b="0" i="0" lang="fr-FR" sz="1000" u="none" cap="none" strike="noStrike">
                  <a:solidFill>
                    <a:srgbClr val="007700"/>
                  </a:solidFill>
                  <a:latin typeface="Arimo"/>
                  <a:ea typeface="Arimo"/>
                  <a:cs typeface="Arimo"/>
                  <a:sym typeface="Arimo"/>
                </a:rPr>
                <a:t>"titre"</a:t>
              </a:r>
              <a:r>
                <a:rPr b="0" i="0" lang="fr-FR" sz="1000" u="none" cap="none" strike="noStrike">
                  <a:solidFill>
                    <a:srgbClr val="333333"/>
                  </a:solidFill>
                  <a:latin typeface="Arimo"/>
                  <a:ea typeface="Arimo"/>
                  <a:cs typeface="Arimo"/>
                  <a:sym typeface="Arimo"/>
                </a:rPr>
                <a:t>: "Game Of Thrones",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"realisateur"</a:t>
              </a:r>
              <a:r>
                <a:rPr b="0" i="0" lang="fr-FR" sz="1000" u="none" cap="none" strike="noStrike">
                  <a:solidFill>
                    <a:srgbClr val="333333"/>
                  </a:solidFill>
                  <a:latin typeface="Arimo"/>
                  <a:ea typeface="Arimo"/>
                  <a:cs typeface="Arimo"/>
                  <a:sym typeface="Arimo"/>
                </a:rPr>
                <a:t>: "Alan Taylor"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    </a:t>
              </a:r>
              <a:r>
                <a:rPr b="0" i="0" lang="fr-FR" sz="1000" u="none" cap="none" strike="noStrike">
                  <a:solidFill>
                    <a:srgbClr val="007700"/>
                  </a:solidFill>
                  <a:latin typeface="Arimo"/>
                  <a:ea typeface="Arimo"/>
                  <a:cs typeface="Arimo"/>
                  <a:sym typeface="Arimo"/>
                </a:rPr>
                <a:t>"titre"</a:t>
              </a:r>
              <a:r>
                <a:rPr b="0" i="0" lang="fr-FR" sz="1000" u="none" cap="none" strike="noStrike">
                  <a:solidFill>
                    <a:srgbClr val="333333"/>
                  </a:solidFill>
                  <a:latin typeface="Arimo"/>
                  <a:ea typeface="Arimo"/>
                  <a:cs typeface="Arimo"/>
                  <a:sym typeface="Arimo"/>
                </a:rPr>
                <a:t>: "Peaky Blinders",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         </a:t>
              </a:r>
              <a:r>
                <a:rPr b="0" i="0" lang="fr-FR" sz="1000" u="none" cap="none" strike="noStrike">
                  <a:solidFill>
                    <a:srgbClr val="007700"/>
                  </a:solidFill>
                  <a:latin typeface="Arimo"/>
                  <a:ea typeface="Arimo"/>
                  <a:cs typeface="Arimo"/>
                  <a:sym typeface="Arimo"/>
                </a:rPr>
                <a:t>"realisateur"</a:t>
              </a:r>
              <a:r>
                <a:rPr b="0" i="0" lang="fr-FR" sz="1000" u="none" cap="none" strike="noStrike">
                  <a:solidFill>
                    <a:srgbClr val="333333"/>
                  </a:solidFill>
                  <a:latin typeface="Arimo"/>
                  <a:ea typeface="Arimo"/>
                  <a:cs typeface="Arimo"/>
                  <a:sym typeface="Arimo"/>
                </a:rPr>
                <a:t>: "Otto Bathurst"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000"/>
                <a:buFont typeface="Arimo"/>
                <a:buNone/>
              </a:pPr>
              <a:r>
                <a:rPr b="0" i="0" lang="fr-FR" sz="1000" u="none" cap="none" strike="noStrike">
                  <a:solidFill>
                    <a:srgbClr val="333333"/>
                  </a:solidFill>
                  <a:latin typeface="Arimo"/>
                  <a:ea typeface="Arimo"/>
                  <a:cs typeface="Arimo"/>
                  <a:sym typeface="Arimo"/>
                </a:rPr>
                <a:t>]}</a:t>
              </a:r>
              <a:r>
                <a:rPr b="0" i="0" lang="fr-FR" sz="400" u="none" cap="none" strike="noStrike">
                  <a:solidFill>
                    <a:schemeClr val="dk1"/>
                  </a:solidFill>
                  <a:latin typeface="Trebuchet MS"/>
                  <a:ea typeface="Trebuchet MS"/>
                  <a:cs typeface="Trebuchet MS"/>
                  <a:sym typeface="Trebuchet MS"/>
                </a:rPr>
                <a:t> </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91"/>
          <p:cNvSpPr txBox="1"/>
          <p:nvPr>
            <p:ph type="title"/>
          </p:nvPr>
        </p:nvSpPr>
        <p:spPr>
          <a:xfrm>
            <a:off x="670094" y="495138"/>
            <a:ext cx="5383906"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Le format JSON</a:t>
            </a:r>
            <a:endParaRPr/>
          </a:p>
        </p:txBody>
      </p:sp>
      <p:sp>
        <p:nvSpPr>
          <p:cNvPr id="1443" name="Google Shape;1443;p91"/>
          <p:cNvSpPr txBox="1"/>
          <p:nvPr>
            <p:ph idx="1" type="body"/>
          </p:nvPr>
        </p:nvSpPr>
        <p:spPr>
          <a:xfrm>
            <a:off x="670094" y="2428875"/>
            <a:ext cx="4189768" cy="4065814"/>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SzPct val="79999"/>
              <a:buChar char="►"/>
            </a:pPr>
            <a:r>
              <a:rPr lang="fr-FR"/>
              <a:t>Le format JSON est prédominant dans les architectures REST:</a:t>
            </a:r>
            <a:endParaRPr/>
          </a:p>
          <a:p>
            <a:pPr indent="-285750" lvl="1" marL="742950" rtl="0" algn="l">
              <a:lnSpc>
                <a:spcPct val="100000"/>
              </a:lnSpc>
              <a:spcBef>
                <a:spcPts val="1000"/>
              </a:spcBef>
              <a:spcAft>
                <a:spcPts val="0"/>
              </a:spcAft>
              <a:buSzPct val="79999"/>
              <a:buFont typeface="Trebuchet MS"/>
              <a:buAutoNum type="arabicPeriod"/>
            </a:pPr>
            <a:r>
              <a:rPr b="0" i="0" lang="fr-FR" sz="1800">
                <a:solidFill>
                  <a:srgbClr val="000000"/>
                </a:solidFill>
                <a:latin typeface="Montserrat"/>
                <a:ea typeface="Montserrat"/>
                <a:cs typeface="Montserrat"/>
                <a:sym typeface="Montserrat"/>
              </a:rPr>
              <a:t>Plus facile à analyser avec du code.</a:t>
            </a:r>
            <a:endParaRPr/>
          </a:p>
          <a:p>
            <a:pPr indent="-285750" lvl="1" marL="742950" rtl="0" algn="l">
              <a:lnSpc>
                <a:spcPct val="100000"/>
              </a:lnSpc>
              <a:spcBef>
                <a:spcPts val="1000"/>
              </a:spcBef>
              <a:spcAft>
                <a:spcPts val="0"/>
              </a:spcAft>
              <a:buSzPct val="79999"/>
              <a:buFont typeface="Trebuchet MS"/>
              <a:buAutoNum type="arabicPeriod"/>
            </a:pPr>
            <a:r>
              <a:rPr b="0" i="0" lang="fr-FR" sz="1800">
                <a:solidFill>
                  <a:srgbClr val="000000"/>
                </a:solidFill>
                <a:latin typeface="Montserrat"/>
                <a:ea typeface="Montserrat"/>
                <a:cs typeface="Montserrat"/>
                <a:sym typeface="Montserrat"/>
              </a:rPr>
              <a:t>Plus court.</a:t>
            </a:r>
            <a:endParaRPr/>
          </a:p>
          <a:p>
            <a:pPr indent="-285750" lvl="1" marL="742950" rtl="0" algn="l">
              <a:lnSpc>
                <a:spcPct val="100000"/>
              </a:lnSpc>
              <a:spcBef>
                <a:spcPts val="1000"/>
              </a:spcBef>
              <a:spcAft>
                <a:spcPts val="0"/>
              </a:spcAft>
              <a:buSzPct val="79999"/>
              <a:buFont typeface="Trebuchet MS"/>
              <a:buAutoNum type="arabicPeriod"/>
            </a:pPr>
            <a:r>
              <a:rPr b="0" i="0" lang="fr-FR" sz="1800">
                <a:solidFill>
                  <a:srgbClr val="000000"/>
                </a:solidFill>
                <a:latin typeface="Montserrat"/>
                <a:ea typeface="Montserrat"/>
                <a:cs typeface="Montserrat"/>
                <a:sym typeface="Montserrat"/>
              </a:rPr>
              <a:t>Plus rapide à lire et écrire pour les machines.</a:t>
            </a:r>
            <a:endParaRPr/>
          </a:p>
          <a:p>
            <a:pPr indent="-285750" lvl="1" marL="742950" rtl="0" algn="l">
              <a:lnSpc>
                <a:spcPct val="100000"/>
              </a:lnSpc>
              <a:spcBef>
                <a:spcPts val="1000"/>
              </a:spcBef>
              <a:spcAft>
                <a:spcPts val="0"/>
              </a:spcAft>
              <a:buSzPct val="79999"/>
              <a:buFont typeface="Trebuchet MS"/>
              <a:buAutoNum type="arabicPeriod"/>
            </a:pPr>
            <a:r>
              <a:rPr b="0" i="0" lang="fr-FR" sz="1800">
                <a:solidFill>
                  <a:srgbClr val="000000"/>
                </a:solidFill>
                <a:latin typeface="Montserrat"/>
                <a:ea typeface="Montserrat"/>
                <a:cs typeface="Montserrat"/>
                <a:sym typeface="Montserrat"/>
              </a:rPr>
              <a:t>Très "léger" et efficace grâce à sa structure en arborescence et sa syntaxe simple.</a:t>
            </a:r>
            <a:endParaRPr sz="1800"/>
          </a:p>
          <a:p>
            <a:pPr indent="-265176" lvl="0" marL="342900" rtl="0" algn="l">
              <a:lnSpc>
                <a:spcPct val="100000"/>
              </a:lnSpc>
              <a:spcBef>
                <a:spcPts val="1000"/>
              </a:spcBef>
              <a:spcAft>
                <a:spcPts val="0"/>
              </a:spcAft>
              <a:buSzPct val="79999"/>
              <a:buNone/>
            </a:pPr>
            <a:r>
              <a:t/>
            </a:r>
            <a:endParaRPr/>
          </a:p>
          <a:p>
            <a:pPr indent="-342900" lvl="0" marL="342900" rtl="0" algn="l">
              <a:lnSpc>
                <a:spcPct val="100000"/>
              </a:lnSpc>
              <a:spcBef>
                <a:spcPts val="1000"/>
              </a:spcBef>
              <a:spcAft>
                <a:spcPts val="0"/>
              </a:spcAft>
              <a:buSzPct val="79999"/>
              <a:buChar char="►"/>
            </a:pPr>
            <a:r>
              <a:rPr lang="fr-FR"/>
              <a:t>Inconvénients par rapport à XML</a:t>
            </a:r>
            <a:endParaRPr/>
          </a:p>
          <a:p>
            <a:pPr indent="-285750" lvl="1" marL="742950" rtl="0" algn="l">
              <a:lnSpc>
                <a:spcPct val="100000"/>
              </a:lnSpc>
              <a:spcBef>
                <a:spcPts val="1000"/>
              </a:spcBef>
              <a:spcAft>
                <a:spcPts val="0"/>
              </a:spcAft>
              <a:buSzPct val="80000"/>
              <a:buChar char="►"/>
            </a:pPr>
            <a:r>
              <a:rPr lang="fr-FR" sz="1600"/>
              <a:t>Pas de commentaires</a:t>
            </a:r>
            <a:endParaRPr/>
          </a:p>
          <a:p>
            <a:pPr indent="-285750" lvl="1" marL="742950" rtl="0" algn="l">
              <a:lnSpc>
                <a:spcPct val="100000"/>
              </a:lnSpc>
              <a:spcBef>
                <a:spcPts val="1000"/>
              </a:spcBef>
              <a:spcAft>
                <a:spcPts val="0"/>
              </a:spcAft>
              <a:buSzPct val="80000"/>
              <a:buChar char="►"/>
            </a:pPr>
            <a:r>
              <a:rPr lang="fr-FR" sz="1600"/>
              <a:t>Pas de schéma : possibilité de déformer les données</a:t>
            </a:r>
            <a:endParaRPr/>
          </a:p>
        </p:txBody>
      </p:sp>
      <p:sp>
        <p:nvSpPr>
          <p:cNvPr id="1444" name="Google Shape;1444;p91"/>
          <p:cNvSpPr txBox="1"/>
          <p:nvPr/>
        </p:nvSpPr>
        <p:spPr>
          <a:xfrm>
            <a:off x="6261952" y="954116"/>
            <a:ext cx="3900357" cy="5878532"/>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"url"</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"https://anapioficeandfire.com/api/characters/583"</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"name"</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"Jon Snow"</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"gender"</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"Male"</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"culture"</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"Northmen"</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"born"</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"In 283 AC"</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"died"</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"titles"</a:t>
            </a: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"Lord Commander of the Night's Watch"</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"aliases"</a:t>
            </a: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"Lord Snow"</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"Ned Stark's Bastard"</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Snow of Winterfell"</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Crow-Come-Over"</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998th Lord Commander of the Night's Watch"</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Bastard of Winterfell"</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"The Black Bastard of the Wall"</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"Lord Crow"</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"father"</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"mother"</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"spouse"</a:t>
            </a: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"allegiances"</a:t>
            </a: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"https://anapioficeandfire.com/api/houses/362"</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"books"</a:t>
            </a: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"https://anapioficeandfire.com/api/books/5"</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"povBooks"</a:t>
            </a: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"https://anapioficeandfire.com/api/books/1"</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"https://anapioficeandfire.com/api/books/2"</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"https://anapioficeandfire.com/api/books/3"</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"https://anapioficeandfire.com/api/books/8"</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"tvSeries"</a:t>
            </a: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"Season 1"</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"Season 2"</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"Season 3"</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"Season 4"</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"Season 5"</a:t>
            </a: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"Season 6"</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A31515"/>
                </a:solidFill>
                <a:latin typeface="Consolas"/>
                <a:ea typeface="Consolas"/>
                <a:cs typeface="Consolas"/>
                <a:sym typeface="Consolas"/>
              </a:rPr>
              <a:t>"playedBy"</a:t>
            </a: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r>
              <a:rPr b="0" i="0" lang="fr-FR" sz="800" u="none" cap="none" strike="noStrike">
                <a:solidFill>
                  <a:srgbClr val="0451A5"/>
                </a:solidFill>
                <a:latin typeface="Consolas"/>
                <a:ea typeface="Consolas"/>
                <a:cs typeface="Consolas"/>
                <a:sym typeface="Consolas"/>
              </a:rPr>
              <a:t>"Kit Harington"</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1445" name="Google Shape;1445;p91"/>
          <p:cNvSpPr txBox="1"/>
          <p:nvPr/>
        </p:nvSpPr>
        <p:spPr>
          <a:xfrm rot="-5400000">
            <a:off x="3587032" y="3754882"/>
            <a:ext cx="507284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C7254E"/>
                </a:solidFill>
                <a:latin typeface="Consolas"/>
                <a:ea typeface="Consolas"/>
                <a:cs typeface="Consolas"/>
                <a:sym typeface="Consolas"/>
              </a:rPr>
              <a:t>GET https://www.anapioficeandfire.com/api/characters/823</a:t>
            </a:r>
            <a:endParaRPr b="0" i="0" sz="12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Historique des réseaux - Architecture</a:t>
            </a:r>
            <a:endParaRPr/>
          </a:p>
        </p:txBody>
      </p:sp>
      <p:sp>
        <p:nvSpPr>
          <p:cNvPr id="259" name="Google Shape;259;p7"/>
          <p:cNvSpPr txBox="1"/>
          <p:nvPr>
            <p:ph idx="1" type="body"/>
          </p:nvPr>
        </p:nvSpPr>
        <p:spPr>
          <a:xfrm>
            <a:off x="1981200" y="1219200"/>
            <a:ext cx="4330824" cy="493776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3 niveaux d'applications</a:t>
            </a:r>
            <a:endParaRPr/>
          </a:p>
          <a:p>
            <a:pPr indent="-285750" lvl="1" marL="742950" rtl="0" algn="l">
              <a:lnSpc>
                <a:spcPct val="100000"/>
              </a:lnSpc>
              <a:spcBef>
                <a:spcPts val="1000"/>
              </a:spcBef>
              <a:spcAft>
                <a:spcPts val="0"/>
              </a:spcAft>
              <a:buSzPts val="1280"/>
              <a:buChar char="►"/>
            </a:pPr>
            <a:r>
              <a:rPr lang="fr-FR"/>
              <a:t>Présentation (IHM)</a:t>
            </a:r>
            <a:endParaRPr/>
          </a:p>
          <a:p>
            <a:pPr indent="-285750" lvl="1" marL="742950" rtl="0" algn="l">
              <a:lnSpc>
                <a:spcPct val="100000"/>
              </a:lnSpc>
              <a:spcBef>
                <a:spcPts val="1000"/>
              </a:spcBef>
              <a:spcAft>
                <a:spcPts val="0"/>
              </a:spcAft>
              <a:buSzPts val="1280"/>
              <a:buChar char="►"/>
            </a:pPr>
            <a:r>
              <a:rPr lang="fr-FR"/>
              <a:t>Applicatives (calculs, tâches)</a:t>
            </a:r>
            <a:endParaRPr/>
          </a:p>
          <a:p>
            <a:pPr indent="-285750" lvl="1" marL="742950" rtl="0" algn="l">
              <a:lnSpc>
                <a:spcPct val="100000"/>
              </a:lnSpc>
              <a:spcBef>
                <a:spcPts val="1000"/>
              </a:spcBef>
              <a:spcAft>
                <a:spcPts val="0"/>
              </a:spcAft>
              <a:buSzPts val="1280"/>
              <a:buChar char="►"/>
            </a:pPr>
            <a:r>
              <a:rPr lang="fr-FR"/>
              <a:t>Données (stockage, distribution)</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Architecture 1 tiers (~ 70's)</a:t>
            </a:r>
            <a:endParaRPr/>
          </a:p>
          <a:p>
            <a:pPr indent="-285750" lvl="1" marL="742950" rtl="0" algn="l">
              <a:lnSpc>
                <a:spcPct val="100000"/>
              </a:lnSpc>
              <a:spcBef>
                <a:spcPts val="1000"/>
              </a:spcBef>
              <a:spcAft>
                <a:spcPts val="0"/>
              </a:spcAft>
              <a:buSzPts val="1280"/>
              <a:buChar char="►"/>
            </a:pPr>
            <a:r>
              <a:rPr lang="fr-FR"/>
              <a:t>Tout sur une machine</a:t>
            </a:r>
            <a:endParaRPr/>
          </a:p>
          <a:p>
            <a:pPr indent="-285750" lvl="1" marL="742950" rtl="0" algn="l">
              <a:lnSpc>
                <a:spcPct val="100000"/>
              </a:lnSpc>
              <a:spcBef>
                <a:spcPts val="1000"/>
              </a:spcBef>
              <a:spcAft>
                <a:spcPts val="0"/>
              </a:spcAft>
              <a:buSzPts val="1280"/>
              <a:buChar char="►"/>
            </a:pPr>
            <a:r>
              <a:rPr lang="fr-FR"/>
              <a:t>Centralisée (sur un mainframe)</a:t>
            </a:r>
            <a:endParaRPr/>
          </a:p>
          <a:p>
            <a:pPr indent="-285750" lvl="1" marL="742950" rtl="0" algn="l">
              <a:lnSpc>
                <a:spcPct val="100000"/>
              </a:lnSpc>
              <a:spcBef>
                <a:spcPts val="1000"/>
              </a:spcBef>
              <a:spcAft>
                <a:spcPts val="0"/>
              </a:spcAft>
              <a:buSzPts val="1280"/>
              <a:buChar char="►"/>
            </a:pPr>
            <a:r>
              <a:rPr lang="fr-FR"/>
              <a:t>Répartie (sur des postes)</a:t>
            </a:r>
            <a:endParaRPr/>
          </a:p>
        </p:txBody>
      </p:sp>
      <p:pic>
        <p:nvPicPr>
          <p:cNvPr id="260" name="Google Shape;260;p7"/>
          <p:cNvPicPr preferRelativeResize="0"/>
          <p:nvPr/>
        </p:nvPicPr>
        <p:blipFill rotWithShape="1">
          <a:blip r:embed="rId3">
            <a:alphaModFix/>
          </a:blip>
          <a:srcRect b="0" l="0" r="0" t="0"/>
          <a:stretch/>
        </p:blipFill>
        <p:spPr>
          <a:xfrm>
            <a:off x="6419528" y="1268760"/>
            <a:ext cx="4248472" cy="2124236"/>
          </a:xfrm>
          <a:prstGeom prst="rect">
            <a:avLst/>
          </a:prstGeom>
          <a:noFill/>
          <a:ln>
            <a:noFill/>
          </a:ln>
        </p:spPr>
      </p:pic>
      <p:pic>
        <p:nvPicPr>
          <p:cNvPr id="261" name="Google Shape;261;p7"/>
          <p:cNvPicPr preferRelativeResize="0"/>
          <p:nvPr/>
        </p:nvPicPr>
        <p:blipFill rotWithShape="1">
          <a:blip r:embed="rId4">
            <a:alphaModFix/>
          </a:blip>
          <a:srcRect b="0" l="0" r="0" t="0"/>
          <a:stretch/>
        </p:blipFill>
        <p:spPr>
          <a:xfrm>
            <a:off x="6312024" y="3356992"/>
            <a:ext cx="4176464" cy="2808312"/>
          </a:xfrm>
          <a:prstGeom prst="rect">
            <a:avLst/>
          </a:prstGeom>
          <a:noFill/>
          <a:ln>
            <a:noFill/>
          </a:ln>
        </p:spPr>
      </p:pic>
      <p:pic>
        <p:nvPicPr>
          <p:cNvPr descr="Ordinateur central — Wikipédia" id="262" name="Google Shape;262;p7"/>
          <p:cNvPicPr preferRelativeResize="0"/>
          <p:nvPr/>
        </p:nvPicPr>
        <p:blipFill rotWithShape="1">
          <a:blip r:embed="rId5">
            <a:alphaModFix/>
          </a:blip>
          <a:srcRect b="0" l="0" r="0" t="0"/>
          <a:stretch/>
        </p:blipFill>
        <p:spPr>
          <a:xfrm>
            <a:off x="4000500" y="4761148"/>
            <a:ext cx="2095500" cy="16859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92"/>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Trebuchet MS"/>
              <a:buNone/>
            </a:pPr>
            <a:r>
              <a:rPr lang="fr-FR"/>
              <a:t>Créer son API REST</a:t>
            </a:r>
            <a:endParaRPr/>
          </a:p>
        </p:txBody>
      </p:sp>
      <p:sp>
        <p:nvSpPr>
          <p:cNvPr id="1451" name="Google Shape;1451;p92"/>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9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Conception de votre API REST</a:t>
            </a:r>
            <a:endParaRPr/>
          </a:p>
        </p:txBody>
      </p:sp>
      <p:sp>
        <p:nvSpPr>
          <p:cNvPr id="1457" name="Google Shape;1457;p9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SzPct val="79999"/>
              <a:buChar char="►"/>
            </a:pPr>
            <a:r>
              <a:rPr lang="fr-FR"/>
              <a:t>Définir vos ressources et leurs constructions</a:t>
            </a:r>
            <a:endParaRPr/>
          </a:p>
          <a:p>
            <a:pPr indent="-342900" lvl="0" marL="342900" rtl="0" algn="l">
              <a:lnSpc>
                <a:spcPct val="100000"/>
              </a:lnSpc>
              <a:spcBef>
                <a:spcPts val="1000"/>
              </a:spcBef>
              <a:spcAft>
                <a:spcPts val="0"/>
              </a:spcAft>
              <a:buSzPct val="79999"/>
              <a:buChar char="►"/>
            </a:pPr>
            <a:r>
              <a:rPr lang="fr-FR"/>
              <a:t>Définir les points d'entrées : URI et verbes HTTP disponibles ainsi que leurs fonctions</a:t>
            </a:r>
            <a:endParaRPr/>
          </a:p>
          <a:p>
            <a:pPr indent="-285750" lvl="1" marL="742950" rtl="0" algn="l">
              <a:lnSpc>
                <a:spcPct val="100000"/>
              </a:lnSpc>
              <a:spcBef>
                <a:spcPts val="1000"/>
              </a:spcBef>
              <a:spcAft>
                <a:spcPts val="0"/>
              </a:spcAft>
              <a:buSzPct val="80000"/>
              <a:buChar char="►"/>
            </a:pPr>
            <a:r>
              <a:rPr b="0" i="0" lang="fr-FR">
                <a:solidFill>
                  <a:srgbClr val="000000"/>
                </a:solidFill>
                <a:latin typeface="Montserrat"/>
                <a:ea typeface="Montserrat"/>
                <a:cs typeface="Montserrat"/>
                <a:sym typeface="Montserrat"/>
              </a:rPr>
              <a:t>Lors de la planification, pensez à quelles opérations CRUD seront nécessaires aux ressources.</a:t>
            </a:r>
            <a:endParaRPr/>
          </a:p>
          <a:p>
            <a:pPr indent="-285750" lvl="1" marL="742950" rtl="0" algn="l">
              <a:lnSpc>
                <a:spcPct val="100000"/>
              </a:lnSpc>
              <a:spcBef>
                <a:spcPts val="1000"/>
              </a:spcBef>
              <a:spcAft>
                <a:spcPts val="0"/>
              </a:spcAft>
              <a:buSzPct val="80000"/>
              <a:buChar char="►"/>
            </a:pPr>
            <a:r>
              <a:rPr b="0" i="0" lang="fr-FR">
                <a:solidFill>
                  <a:srgbClr val="000000"/>
                </a:solidFill>
                <a:latin typeface="Montserrat"/>
                <a:ea typeface="Montserrat"/>
                <a:cs typeface="Montserrat"/>
                <a:sym typeface="Montserrat"/>
              </a:rPr>
              <a:t>Utilisez des noms de ressources et non des verbes en nommant les endpoints.</a:t>
            </a:r>
            <a:endParaRPr/>
          </a:p>
          <a:p>
            <a:pPr indent="-285750" lvl="1" marL="742950" rtl="0" algn="l">
              <a:lnSpc>
                <a:spcPct val="100000"/>
              </a:lnSpc>
              <a:spcBef>
                <a:spcPts val="1000"/>
              </a:spcBef>
              <a:spcAft>
                <a:spcPts val="0"/>
              </a:spcAft>
              <a:buSzPct val="80000"/>
              <a:buChar char="►"/>
            </a:pPr>
            <a:r>
              <a:rPr b="0" i="0" lang="fr-FR">
                <a:solidFill>
                  <a:srgbClr val="000000"/>
                </a:solidFill>
                <a:latin typeface="Montserrat"/>
                <a:ea typeface="Montserrat"/>
                <a:cs typeface="Montserrat"/>
                <a:sym typeface="Montserrat"/>
              </a:rPr>
              <a:t>Pensez aux ressources que vous devrez imbriquer</a:t>
            </a:r>
            <a:r>
              <a:rPr b="0" i="1" lang="fr-FR">
                <a:solidFill>
                  <a:srgbClr val="000000"/>
                </a:solidFill>
                <a:latin typeface="Montserrat"/>
                <a:ea typeface="Montserrat"/>
                <a:cs typeface="Montserrat"/>
                <a:sym typeface="Montserrat"/>
              </a:rPr>
              <a:t> dans</a:t>
            </a:r>
            <a:r>
              <a:rPr b="0" i="0" lang="fr-FR">
                <a:solidFill>
                  <a:srgbClr val="000000"/>
                </a:solidFill>
                <a:latin typeface="Montserrat"/>
                <a:ea typeface="Montserrat"/>
                <a:cs typeface="Montserrat"/>
                <a:sym typeface="Montserrat"/>
              </a:rPr>
              <a:t> d’autres ressources.</a:t>
            </a:r>
            <a:endParaRPr/>
          </a:p>
          <a:p>
            <a:pPr indent="-285750" lvl="1" marL="742950" rtl="0" algn="l">
              <a:lnSpc>
                <a:spcPct val="100000"/>
              </a:lnSpc>
              <a:spcBef>
                <a:spcPts val="1000"/>
              </a:spcBef>
              <a:spcAft>
                <a:spcPts val="0"/>
              </a:spcAft>
              <a:buSzPct val="80000"/>
              <a:buChar char="►"/>
            </a:pPr>
            <a:r>
              <a:rPr b="0" i="0" lang="fr-FR">
                <a:solidFill>
                  <a:srgbClr val="000000"/>
                </a:solidFill>
                <a:latin typeface="Montserrat"/>
                <a:ea typeface="Montserrat"/>
                <a:cs typeface="Montserrat"/>
                <a:sym typeface="Montserrat"/>
              </a:rPr>
              <a:t>Pensez aux ressources qui nécessiteront une authentification.</a:t>
            </a:r>
            <a:endParaRPr/>
          </a:p>
          <a:p>
            <a:pPr indent="-210566" lvl="1" marL="742950" rtl="0" algn="l">
              <a:lnSpc>
                <a:spcPct val="100000"/>
              </a:lnSpc>
              <a:spcBef>
                <a:spcPts val="1000"/>
              </a:spcBef>
              <a:spcAft>
                <a:spcPts val="0"/>
              </a:spcAft>
              <a:buSzPct val="80000"/>
              <a:buNone/>
            </a:pPr>
            <a:r>
              <a:t/>
            </a:r>
            <a:endParaRPr/>
          </a:p>
          <a:p>
            <a:pPr indent="-342900" lvl="0" marL="342900" rtl="0" algn="l">
              <a:lnSpc>
                <a:spcPct val="100000"/>
              </a:lnSpc>
              <a:spcBef>
                <a:spcPts val="1000"/>
              </a:spcBef>
              <a:spcAft>
                <a:spcPts val="0"/>
              </a:spcAft>
              <a:buSzPct val="79999"/>
              <a:buChar char="►"/>
            </a:pPr>
            <a:r>
              <a:rPr lang="fr-FR"/>
              <a:t>Réfléchir à la nécessité des différentes méthodes HTTP et gérer les codes de retour (gestion des erreurs)</a:t>
            </a:r>
            <a:endParaRPr/>
          </a:p>
          <a:p>
            <a:pPr indent="-342900" lvl="0" marL="342900" rtl="0" algn="l">
              <a:lnSpc>
                <a:spcPct val="100000"/>
              </a:lnSpc>
              <a:spcBef>
                <a:spcPts val="1000"/>
              </a:spcBef>
              <a:spcAft>
                <a:spcPts val="0"/>
              </a:spcAft>
              <a:buSzPct val="79999"/>
              <a:buChar char="►"/>
            </a:pPr>
            <a:r>
              <a:rPr lang="fr-FR"/>
              <a:t>Documenter pour bien définir votre conception ;</a:t>
            </a:r>
            <a:endParaRPr/>
          </a:p>
          <a:p>
            <a:pPr indent="-342900" lvl="0" marL="342900" rtl="0" algn="l">
              <a:lnSpc>
                <a:spcPct val="100000"/>
              </a:lnSpc>
              <a:spcBef>
                <a:spcPts val="1000"/>
              </a:spcBef>
              <a:spcAft>
                <a:spcPts val="0"/>
              </a:spcAft>
              <a:buSzPct val="79999"/>
              <a:buChar char="►"/>
            </a:pPr>
            <a:r>
              <a:rPr lang="fr-FR"/>
              <a:t>Définir des fonctionnalités avancées si besoin.</a:t>
            </a:r>
            <a:endParaRPr/>
          </a:p>
          <a:p>
            <a:pPr indent="-210566" lvl="1" marL="742950" rtl="0" algn="l">
              <a:lnSpc>
                <a:spcPct val="100000"/>
              </a:lnSpc>
              <a:spcBef>
                <a:spcPts val="1000"/>
              </a:spcBef>
              <a:spcAft>
                <a:spcPts val="0"/>
              </a:spcAft>
              <a:buSzPct val="800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94"/>
          <p:cNvSpPr txBox="1"/>
          <p:nvPr>
            <p:ph type="title"/>
          </p:nvPr>
        </p:nvSpPr>
        <p:spPr>
          <a:xfrm>
            <a:off x="614125" y="268281"/>
            <a:ext cx="670528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Documentation d'une API REST</a:t>
            </a:r>
            <a:endParaRPr/>
          </a:p>
        </p:txBody>
      </p:sp>
      <p:sp>
        <p:nvSpPr>
          <p:cNvPr id="1463" name="Google Shape;1463;p94"/>
          <p:cNvSpPr txBox="1"/>
          <p:nvPr>
            <p:ph idx="1" type="body"/>
          </p:nvPr>
        </p:nvSpPr>
        <p:spPr>
          <a:xfrm>
            <a:off x="614125" y="1503232"/>
            <a:ext cx="5116675" cy="123154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Documentation des ressources</a:t>
            </a:r>
            <a:endParaRPr/>
          </a:p>
          <a:p>
            <a:pPr indent="-342900" lvl="0" marL="342900" rtl="0" algn="l">
              <a:lnSpc>
                <a:spcPct val="100000"/>
              </a:lnSpc>
              <a:spcBef>
                <a:spcPts val="1000"/>
              </a:spcBef>
              <a:spcAft>
                <a:spcPts val="0"/>
              </a:spcAft>
              <a:buSzPts val="1440"/>
              <a:buChar char="►"/>
            </a:pPr>
            <a:r>
              <a:rPr lang="fr-FR"/>
              <a:t>Documentation des points d'entrée</a:t>
            </a:r>
            <a:endParaRPr/>
          </a:p>
          <a:p>
            <a:pPr indent="-342900" lvl="0" marL="342900" rtl="0" algn="l">
              <a:lnSpc>
                <a:spcPct val="100000"/>
              </a:lnSpc>
              <a:spcBef>
                <a:spcPts val="1000"/>
              </a:spcBef>
              <a:spcAft>
                <a:spcPts val="0"/>
              </a:spcAft>
              <a:buSzPts val="1440"/>
              <a:buChar char="►"/>
            </a:pPr>
            <a:r>
              <a:rPr lang="fr-FR"/>
              <a:t>Exemple de réponses aux requêtes API</a:t>
            </a:r>
            <a:endParaRPr/>
          </a:p>
        </p:txBody>
      </p:sp>
      <p:pic>
        <p:nvPicPr>
          <p:cNvPr id="1464" name="Google Shape;1464;p94"/>
          <p:cNvPicPr preferRelativeResize="0"/>
          <p:nvPr/>
        </p:nvPicPr>
        <p:blipFill rotWithShape="1">
          <a:blip r:embed="rId3">
            <a:alphaModFix/>
          </a:blip>
          <a:srcRect b="0" l="0" r="0" t="0"/>
          <a:stretch/>
        </p:blipFill>
        <p:spPr>
          <a:xfrm>
            <a:off x="1037327" y="2932823"/>
            <a:ext cx="3838069" cy="1105943"/>
          </a:xfrm>
          <a:prstGeom prst="rect">
            <a:avLst/>
          </a:prstGeom>
          <a:noFill/>
          <a:ln>
            <a:noFill/>
          </a:ln>
        </p:spPr>
      </p:pic>
      <p:pic>
        <p:nvPicPr>
          <p:cNvPr id="1465" name="Google Shape;1465;p94"/>
          <p:cNvPicPr preferRelativeResize="0"/>
          <p:nvPr/>
        </p:nvPicPr>
        <p:blipFill rotWithShape="1">
          <a:blip r:embed="rId4">
            <a:alphaModFix/>
          </a:blip>
          <a:srcRect b="0" l="0" r="0" t="0"/>
          <a:stretch/>
        </p:blipFill>
        <p:spPr>
          <a:xfrm>
            <a:off x="1037327" y="4123228"/>
            <a:ext cx="3838069" cy="2555557"/>
          </a:xfrm>
          <a:prstGeom prst="rect">
            <a:avLst/>
          </a:prstGeom>
          <a:noFill/>
          <a:ln>
            <a:noFill/>
          </a:ln>
        </p:spPr>
      </p:pic>
      <p:pic>
        <p:nvPicPr>
          <p:cNvPr descr="Capture d'écran d'un exemple de réponse dans la documentation Stripe" id="1466" name="Google Shape;1466;p94"/>
          <p:cNvPicPr preferRelativeResize="0"/>
          <p:nvPr/>
        </p:nvPicPr>
        <p:blipFill rotWithShape="1">
          <a:blip r:embed="rId5">
            <a:alphaModFix/>
          </a:blip>
          <a:srcRect b="0" l="0" r="0" t="0"/>
          <a:stretch/>
        </p:blipFill>
        <p:spPr>
          <a:xfrm>
            <a:off x="5946852" y="1503232"/>
            <a:ext cx="4139245" cy="5175553"/>
          </a:xfrm>
          <a:prstGeom prst="rect">
            <a:avLst/>
          </a:prstGeom>
          <a:noFill/>
          <a:ln>
            <a:noFill/>
          </a:ln>
        </p:spPr>
      </p:pic>
      <p:sp>
        <p:nvSpPr>
          <p:cNvPr id="1467" name="Google Shape;1467;p94"/>
          <p:cNvSpPr txBox="1"/>
          <p:nvPr/>
        </p:nvSpPr>
        <p:spPr>
          <a:xfrm>
            <a:off x="7437249" y="452261"/>
            <a:ext cx="3927437" cy="246221"/>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chemeClr val="dk1"/>
                </a:solidFill>
                <a:latin typeface="Trebuchet MS"/>
                <a:ea typeface="Trebuchet MS"/>
                <a:cs typeface="Trebuchet MS"/>
                <a:sym typeface="Trebuchet MS"/>
              </a:rPr>
              <a:t>Voir aussi </a:t>
            </a:r>
            <a:r>
              <a:rPr b="0" i="0" lang="fr-FR" sz="1000" u="sng" cap="none" strike="noStrike">
                <a:solidFill>
                  <a:schemeClr val="dk1"/>
                </a:solidFill>
                <a:latin typeface="Trebuchet MS"/>
                <a:ea typeface="Trebuchet MS"/>
                <a:cs typeface="Trebuchet MS"/>
                <a:sym typeface="Trebuchet MS"/>
                <a:hlinkClick r:id="rId6">
                  <a:extLst>
                    <a:ext uri="{A12FA001-AC4F-418D-AE19-62706E023703}">
                      <ahyp:hlinkClr val="tx"/>
                    </a:ext>
                  </a:extLst>
                </a:hlinkClick>
              </a:rPr>
              <a:t>https://anapioficeandfire.com/Documentation</a:t>
            </a:r>
            <a:endParaRPr b="0" i="0" sz="10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9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Gestion des erreurs</a:t>
            </a:r>
            <a:endParaRPr/>
          </a:p>
        </p:txBody>
      </p:sp>
      <p:sp>
        <p:nvSpPr>
          <p:cNvPr id="1473" name="Google Shape;1473;p9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Définir les messages d'erreurs et les codes HTTP qui leurs seront rattachés</a:t>
            </a:r>
            <a:endParaRPr/>
          </a:p>
          <a:p>
            <a:pPr indent="-285750" lvl="1" marL="742950" rtl="0" algn="l">
              <a:lnSpc>
                <a:spcPct val="100000"/>
              </a:lnSpc>
              <a:spcBef>
                <a:spcPts val="1000"/>
              </a:spcBef>
              <a:spcAft>
                <a:spcPts val="0"/>
              </a:spcAft>
              <a:buSzPts val="1280"/>
              <a:buChar char="►"/>
            </a:pPr>
            <a:r>
              <a:rPr lang="fr-FR"/>
              <a:t>Exemple de l'API meetup (</a:t>
            </a:r>
            <a:r>
              <a:rPr lang="fr-FR" sz="800" u="sng">
                <a:solidFill>
                  <a:schemeClr val="hlink"/>
                </a:solidFill>
                <a:hlinkClick r:id="rId3"/>
              </a:rPr>
              <a:t>https://www.meetup.com/fr-FR/meetup_api/docs/?uri=%2Fmeetup_api%2Fdocs%2F</a:t>
            </a:r>
            <a:r>
              <a:rPr lang="fr-FR"/>
              <a:t>)</a:t>
            </a:r>
            <a:endParaRPr/>
          </a:p>
        </p:txBody>
      </p:sp>
      <p:pic>
        <p:nvPicPr>
          <p:cNvPr descr="Capture d'écran de toutes les erreurs possibles de l’API Meetup" id="1474" name="Google Shape;1474;p95"/>
          <p:cNvPicPr preferRelativeResize="0"/>
          <p:nvPr/>
        </p:nvPicPr>
        <p:blipFill rotWithShape="1">
          <a:blip r:embed="rId4">
            <a:alphaModFix/>
          </a:blip>
          <a:srcRect b="0" l="0" r="0" t="0"/>
          <a:stretch/>
        </p:blipFill>
        <p:spPr>
          <a:xfrm>
            <a:off x="1846512" y="2974960"/>
            <a:ext cx="4826191" cy="364568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9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Fonctionnalités avancées - Filtrage</a:t>
            </a:r>
            <a:endParaRPr/>
          </a:p>
        </p:txBody>
      </p:sp>
      <p:sp>
        <p:nvSpPr>
          <p:cNvPr id="1480" name="Google Shape;1480;p9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Pour ne demander que les éléments d'une collection dont au moins un attribut se soumet à une condition donnée</a:t>
            </a:r>
            <a:endParaRPr/>
          </a:p>
          <a:p>
            <a:pPr indent="-342900" lvl="0" marL="342900" rtl="0" algn="l">
              <a:lnSpc>
                <a:spcPct val="100000"/>
              </a:lnSpc>
              <a:spcBef>
                <a:spcPts val="1000"/>
              </a:spcBef>
              <a:spcAft>
                <a:spcPts val="0"/>
              </a:spcAft>
              <a:buSzPts val="1440"/>
              <a:buChar char="►"/>
            </a:pPr>
            <a:r>
              <a:rPr lang="fr-FR"/>
              <a:t>Syntaxe :</a:t>
            </a:r>
            <a:endParaRPr/>
          </a:p>
          <a:p>
            <a:pPr indent="-285750" lvl="1" marL="742950" rtl="0" algn="l">
              <a:lnSpc>
                <a:spcPct val="100000"/>
              </a:lnSpc>
              <a:spcBef>
                <a:spcPts val="1000"/>
              </a:spcBef>
              <a:spcAft>
                <a:spcPts val="0"/>
              </a:spcAft>
              <a:buSzPts val="1280"/>
              <a:buChar char="►"/>
            </a:pPr>
            <a:r>
              <a:rPr lang="fr-FR">
                <a:latin typeface="Consolas"/>
                <a:ea typeface="Consolas"/>
                <a:cs typeface="Consolas"/>
                <a:sym typeface="Consolas"/>
              </a:rPr>
              <a:t>?</a:t>
            </a:r>
            <a:r>
              <a:rPr lang="fr-FR"/>
              <a:t> Pour rajouter des règles de flitrage</a:t>
            </a:r>
            <a:endParaRPr/>
          </a:p>
          <a:p>
            <a:pPr indent="-285750" lvl="1" marL="742950" rtl="0" algn="l">
              <a:lnSpc>
                <a:spcPct val="100000"/>
              </a:lnSpc>
              <a:spcBef>
                <a:spcPts val="1000"/>
              </a:spcBef>
              <a:spcAft>
                <a:spcPts val="0"/>
              </a:spcAft>
              <a:buSzPts val="1280"/>
              <a:buChar char="►"/>
            </a:pPr>
            <a:r>
              <a:rPr lang="fr-FR">
                <a:latin typeface="Consolas"/>
                <a:ea typeface="Consolas"/>
                <a:cs typeface="Consolas"/>
                <a:sym typeface="Consolas"/>
              </a:rPr>
              <a:t>&amp;</a:t>
            </a:r>
            <a:r>
              <a:rPr lang="fr-FR"/>
              <a:t> pour concaténer des règles de filtrage</a:t>
            </a:r>
            <a:endParaRPr/>
          </a:p>
          <a:p>
            <a:pPr indent="-342900" lvl="0" marL="342900" rtl="0" algn="l">
              <a:lnSpc>
                <a:spcPct val="100000"/>
              </a:lnSpc>
              <a:spcBef>
                <a:spcPts val="1000"/>
              </a:spcBef>
              <a:spcAft>
                <a:spcPts val="0"/>
              </a:spcAft>
              <a:buSzPts val="1440"/>
              <a:buChar char="►"/>
            </a:pPr>
            <a:r>
              <a:rPr lang="fr-FR"/>
              <a:t>Opérateurs (à mettre entre []):</a:t>
            </a:r>
            <a:endParaRPr/>
          </a:p>
          <a:p>
            <a:pPr indent="-285750" lvl="1" marL="742950" rtl="0" algn="l">
              <a:lnSpc>
                <a:spcPct val="100000"/>
              </a:lnSpc>
              <a:spcBef>
                <a:spcPts val="1000"/>
              </a:spcBef>
              <a:spcAft>
                <a:spcPts val="0"/>
              </a:spcAft>
              <a:buSzPts val="1280"/>
              <a:buChar char="►"/>
            </a:pPr>
            <a:r>
              <a:rPr lang="fr-FR"/>
              <a:t>= ou eq pour l'égalité</a:t>
            </a:r>
            <a:endParaRPr/>
          </a:p>
          <a:p>
            <a:pPr indent="-285750" lvl="1" marL="742950" rtl="0" algn="l">
              <a:lnSpc>
                <a:spcPct val="100000"/>
              </a:lnSpc>
              <a:spcBef>
                <a:spcPts val="1000"/>
              </a:spcBef>
              <a:spcAft>
                <a:spcPts val="0"/>
              </a:spcAft>
              <a:buSzPts val="1280"/>
              <a:buChar char="►"/>
            </a:pPr>
            <a:r>
              <a:rPr lang="fr-FR"/>
              <a:t>lte : lower than equals</a:t>
            </a:r>
            <a:endParaRPr/>
          </a:p>
          <a:p>
            <a:pPr indent="-285750" lvl="1" marL="742950" rtl="0" algn="l">
              <a:lnSpc>
                <a:spcPct val="100000"/>
              </a:lnSpc>
              <a:spcBef>
                <a:spcPts val="1000"/>
              </a:spcBef>
              <a:spcAft>
                <a:spcPts val="0"/>
              </a:spcAft>
              <a:buSzPts val="1280"/>
              <a:buChar char="►"/>
            </a:pPr>
            <a:r>
              <a:rPr lang="fr-FR"/>
              <a:t>gte : greater than equals</a:t>
            </a:r>
            <a:endParaRPr/>
          </a:p>
        </p:txBody>
      </p:sp>
      <p:sp>
        <p:nvSpPr>
          <p:cNvPr id="1481" name="Google Shape;1481;p96"/>
          <p:cNvSpPr txBox="1"/>
          <p:nvPr/>
        </p:nvSpPr>
        <p:spPr>
          <a:xfrm>
            <a:off x="5844606" y="3244334"/>
            <a:ext cx="3499415" cy="276999"/>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0C0C0C"/>
                </a:solidFill>
                <a:latin typeface="Consolas"/>
                <a:ea typeface="Consolas"/>
                <a:cs typeface="Consolas"/>
                <a:sym typeface="Consolas"/>
              </a:rPr>
              <a:t>GET /items?state=active</a:t>
            </a:r>
            <a:endParaRPr b="0" i="0" sz="1200" u="none" cap="none" strike="noStrike">
              <a:solidFill>
                <a:srgbClr val="0C0C0C"/>
              </a:solidFill>
              <a:latin typeface="Consolas"/>
              <a:ea typeface="Consolas"/>
              <a:cs typeface="Consolas"/>
              <a:sym typeface="Consolas"/>
            </a:endParaRPr>
          </a:p>
        </p:txBody>
      </p:sp>
      <p:sp>
        <p:nvSpPr>
          <p:cNvPr id="1482" name="Google Shape;1482;p96"/>
          <p:cNvSpPr txBox="1"/>
          <p:nvPr/>
        </p:nvSpPr>
        <p:spPr>
          <a:xfrm>
            <a:off x="5844607" y="3613022"/>
            <a:ext cx="3499416" cy="276999"/>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0C0C0C"/>
                </a:solidFill>
                <a:latin typeface="Arial"/>
                <a:ea typeface="Arial"/>
                <a:cs typeface="Arial"/>
                <a:sym typeface="Arial"/>
              </a:rPr>
              <a:t>GET /items?state=active&amp;seller_id=1234</a:t>
            </a:r>
            <a:endParaRPr b="0" i="0" sz="1200" u="none" cap="none" strike="noStrike">
              <a:solidFill>
                <a:srgbClr val="0C0C0C"/>
              </a:solidFill>
              <a:latin typeface="Consolas"/>
              <a:ea typeface="Consolas"/>
              <a:cs typeface="Consolas"/>
              <a:sym typeface="Consolas"/>
            </a:endParaRPr>
          </a:p>
        </p:txBody>
      </p:sp>
      <p:sp>
        <p:nvSpPr>
          <p:cNvPr id="1483" name="Google Shape;1483;p96"/>
          <p:cNvSpPr txBox="1"/>
          <p:nvPr/>
        </p:nvSpPr>
        <p:spPr>
          <a:xfrm>
            <a:off x="5844607" y="4688692"/>
            <a:ext cx="3499417" cy="276999"/>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0C0C0C"/>
                </a:solidFill>
                <a:latin typeface="Consolas"/>
                <a:ea typeface="Consolas"/>
                <a:cs typeface="Consolas"/>
                <a:sym typeface="Consolas"/>
              </a:rPr>
              <a:t>GET /items?price[gte]=10&amp;price[lte]=100</a:t>
            </a:r>
            <a:endParaRPr b="0" i="0" sz="1200" u="none" cap="none" strike="noStrike">
              <a:solidFill>
                <a:srgbClr val="0C0C0C"/>
              </a:solidFill>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97"/>
          <p:cNvSpPr txBox="1"/>
          <p:nvPr>
            <p:ph type="title"/>
          </p:nvPr>
        </p:nvSpPr>
        <p:spPr>
          <a:xfrm>
            <a:off x="632430" y="321778"/>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Fonctionnalités avancées</a:t>
            </a:r>
            <a:endParaRPr/>
          </a:p>
        </p:txBody>
      </p:sp>
      <p:sp>
        <p:nvSpPr>
          <p:cNvPr id="1489" name="Google Shape;1489;p97"/>
          <p:cNvSpPr txBox="1"/>
          <p:nvPr>
            <p:ph idx="1" type="body"/>
          </p:nvPr>
        </p:nvSpPr>
        <p:spPr>
          <a:xfrm>
            <a:off x="632430" y="1384982"/>
            <a:ext cx="8596668" cy="515124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Implémenter une recherche grâce à un  endpoint en search</a:t>
            </a:r>
            <a:endParaRPr/>
          </a:p>
          <a:p>
            <a:pPr indent="-285750" lvl="1" marL="742950" rtl="0" algn="l">
              <a:lnSpc>
                <a:spcPct val="100000"/>
              </a:lnSpc>
              <a:spcBef>
                <a:spcPts val="1000"/>
              </a:spcBef>
              <a:spcAft>
                <a:spcPts val="0"/>
              </a:spcAft>
              <a:buSzPts val="1280"/>
              <a:buChar char="►"/>
            </a:pPr>
            <a:r>
              <a:rPr lang="fr-FR"/>
              <a:t>Il s'agit ici de pouvoir faire une recherche de mot clé parmi tous les champs d'une ressource particulière</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Implémenter des endpoints de tri</a:t>
            </a:r>
            <a:endParaRPr/>
          </a:p>
          <a:p>
            <a:pPr indent="-285750" lvl="1" marL="742950" rtl="0" algn="l">
              <a:lnSpc>
                <a:spcPct val="100000"/>
              </a:lnSpc>
              <a:spcBef>
                <a:spcPts val="1000"/>
              </a:spcBef>
              <a:spcAft>
                <a:spcPts val="0"/>
              </a:spcAft>
              <a:buSzPts val="1280"/>
              <a:buChar char="►"/>
            </a:pPr>
            <a:r>
              <a:rPr lang="fr-FR"/>
              <a:t>Là encore, on peut utiliser des mots spécifiques : sort, order, asc/desc</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Proposer une pagination (pour ne pas renvoyer trop de résultats d'un coup)</a:t>
            </a:r>
            <a:endParaRPr/>
          </a:p>
          <a:p>
            <a:pPr indent="-285750" lvl="1" marL="742950" rtl="0" algn="l">
              <a:lnSpc>
                <a:spcPct val="100000"/>
              </a:lnSpc>
              <a:spcBef>
                <a:spcPts val="1000"/>
              </a:spcBef>
              <a:spcAft>
                <a:spcPts val="0"/>
              </a:spcAft>
              <a:buSzPts val="1280"/>
              <a:buChar char="►"/>
            </a:pPr>
            <a:r>
              <a:rPr lang="fr-FR"/>
              <a:t>On met un certain nombre d'éléments par page</a:t>
            </a:r>
            <a:endParaRPr/>
          </a:p>
          <a:p>
            <a:pPr indent="-204469" lvl="1" marL="742950" rtl="0" algn="l">
              <a:lnSpc>
                <a:spcPct val="100000"/>
              </a:lnSpc>
              <a:spcBef>
                <a:spcPts val="1000"/>
              </a:spcBef>
              <a:spcAft>
                <a:spcPts val="0"/>
              </a:spcAft>
              <a:buSzPts val="1280"/>
              <a:buNone/>
            </a:pPr>
            <a:r>
              <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Mettre en place un mécanisme de versionning</a:t>
            </a:r>
            <a:endParaRPr/>
          </a:p>
          <a:p>
            <a:pPr indent="-285750" lvl="1" marL="742950" rtl="0" algn="l">
              <a:lnSpc>
                <a:spcPct val="100000"/>
              </a:lnSpc>
              <a:spcBef>
                <a:spcPts val="1000"/>
              </a:spcBef>
              <a:spcAft>
                <a:spcPts val="0"/>
              </a:spcAft>
              <a:buSzPts val="1280"/>
              <a:buChar char="►"/>
            </a:pPr>
            <a:r>
              <a:rPr lang="fr-FR"/>
              <a:t>Par exemple en ajoutant le numéro de version dans l'en-tête HTTP</a:t>
            </a:r>
            <a:endParaRPr/>
          </a:p>
          <a:p>
            <a:pPr indent="-204469" lvl="1" marL="742950" rtl="0" algn="l">
              <a:lnSpc>
                <a:spcPct val="100000"/>
              </a:lnSpc>
              <a:spcBef>
                <a:spcPts val="1000"/>
              </a:spcBef>
              <a:spcAft>
                <a:spcPts val="0"/>
              </a:spcAft>
              <a:buSzPts val="1280"/>
              <a:buNone/>
            </a:pPr>
            <a:r>
              <a:t/>
            </a:r>
            <a:endParaRPr/>
          </a:p>
        </p:txBody>
      </p:sp>
      <p:sp>
        <p:nvSpPr>
          <p:cNvPr id="1490" name="Google Shape;1490;p97"/>
          <p:cNvSpPr/>
          <p:nvPr/>
        </p:nvSpPr>
        <p:spPr>
          <a:xfrm>
            <a:off x="1771649" y="3580333"/>
            <a:ext cx="6931479" cy="276999"/>
          </a:xfrm>
          <a:prstGeom prst="rect">
            <a:avLst/>
          </a:prstGeom>
          <a:solidFill>
            <a:srgbClr val="00000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Courier New"/>
              <a:buNone/>
            </a:pPr>
            <a:r>
              <a:rPr b="0" i="0" lang="fr-FR" sz="1200" u="none" cap="none" strike="noStrike">
                <a:solidFill>
                  <a:srgbClr val="FFFFFF"/>
                </a:solidFill>
                <a:latin typeface="Courier New"/>
                <a:ea typeface="Courier New"/>
                <a:cs typeface="Courier New"/>
                <a:sym typeface="Courier New"/>
              </a:rPr>
              <a:t>GET /users/{userId}/followers?sort=lastName&amp;order=asc</a:t>
            </a:r>
            <a:endParaRPr b="0" i="0" sz="1800" u="none" cap="none" strike="noStrike">
              <a:solidFill>
                <a:schemeClr val="dk1"/>
              </a:solidFill>
              <a:latin typeface="Arial"/>
              <a:ea typeface="Arial"/>
              <a:cs typeface="Arial"/>
              <a:sym typeface="Arial"/>
            </a:endParaRPr>
          </a:p>
        </p:txBody>
      </p:sp>
      <p:sp>
        <p:nvSpPr>
          <p:cNvPr id="1491" name="Google Shape;1491;p97"/>
          <p:cNvSpPr/>
          <p:nvPr/>
        </p:nvSpPr>
        <p:spPr>
          <a:xfrm>
            <a:off x="1771649" y="2421004"/>
            <a:ext cx="6931478" cy="276999"/>
          </a:xfrm>
          <a:prstGeom prst="rect">
            <a:avLst/>
          </a:prstGeom>
          <a:solidFill>
            <a:srgbClr val="00000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Courier New"/>
              <a:buNone/>
            </a:pPr>
            <a:r>
              <a:rPr b="0" i="0" lang="fr-FR" sz="1200" u="none" cap="none" strike="noStrike">
                <a:solidFill>
                  <a:srgbClr val="FFFFFF"/>
                </a:solidFill>
                <a:latin typeface="Courier New"/>
                <a:ea typeface="Courier New"/>
                <a:cs typeface="Courier New"/>
                <a:sym typeface="Courier New"/>
              </a:rPr>
              <a:t>GET /photos?search=snowboard</a:t>
            </a:r>
            <a:endParaRPr b="0" i="0" sz="1800" u="none" cap="none" strike="noStrike">
              <a:solidFill>
                <a:schemeClr val="dk1"/>
              </a:solidFill>
              <a:latin typeface="Arial"/>
              <a:ea typeface="Arial"/>
              <a:cs typeface="Arial"/>
              <a:sym typeface="Arial"/>
            </a:endParaRPr>
          </a:p>
        </p:txBody>
      </p:sp>
      <p:sp>
        <p:nvSpPr>
          <p:cNvPr id="1492" name="Google Shape;1492;p97"/>
          <p:cNvSpPr/>
          <p:nvPr/>
        </p:nvSpPr>
        <p:spPr>
          <a:xfrm>
            <a:off x="1771649" y="5218945"/>
            <a:ext cx="6931478" cy="276999"/>
          </a:xfrm>
          <a:prstGeom prst="rect">
            <a:avLst/>
          </a:prstGeom>
          <a:solidFill>
            <a:srgbClr val="00000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Courier New"/>
              <a:buNone/>
            </a:pPr>
            <a:r>
              <a:rPr b="0" i="0" lang="fr-FR" sz="1200" u="none" cap="none" strike="noStrike">
                <a:solidFill>
                  <a:srgbClr val="FFFFFF"/>
                </a:solidFill>
                <a:latin typeface="Courier New"/>
                <a:ea typeface="Courier New"/>
                <a:cs typeface="Courier New"/>
                <a:sym typeface="Courier New"/>
              </a:rPr>
              <a:t>GET /photos?page=23</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9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498" name="Google Shape;1498;p9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9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TP – REST EN PHP</a:t>
            </a:r>
            <a:endParaRPr/>
          </a:p>
        </p:txBody>
      </p:sp>
      <p:sp>
        <p:nvSpPr>
          <p:cNvPr id="1504" name="Google Shape;1504;p9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https://waytolearnx.com/2019/07/creer-et-utiliser-une-api-rest-en-php.html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Historique des réseaux - Architecture</a:t>
            </a:r>
            <a:endParaRPr/>
          </a:p>
        </p:txBody>
      </p:sp>
      <p:sp>
        <p:nvSpPr>
          <p:cNvPr id="268" name="Google Shape;268;p8"/>
          <p:cNvSpPr txBox="1"/>
          <p:nvPr>
            <p:ph idx="1" type="body"/>
          </p:nvPr>
        </p:nvSpPr>
        <p:spPr>
          <a:xfrm>
            <a:off x="1981200" y="1219200"/>
            <a:ext cx="3466728" cy="493776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fr-FR"/>
              <a:t>Apparition du client serveur</a:t>
            </a:r>
            <a:endParaRPr/>
          </a:p>
          <a:p>
            <a:pPr indent="-342900" lvl="0" marL="342900" rtl="0" algn="l">
              <a:lnSpc>
                <a:spcPct val="100000"/>
              </a:lnSpc>
              <a:spcBef>
                <a:spcPts val="1000"/>
              </a:spcBef>
              <a:spcAft>
                <a:spcPts val="0"/>
              </a:spcAft>
              <a:buSzPts val="1440"/>
              <a:buChar char="►"/>
            </a:pPr>
            <a:r>
              <a:rPr lang="fr-FR"/>
              <a:t>Architecture 2 tiers (~80's) :</a:t>
            </a:r>
            <a:endParaRPr/>
          </a:p>
          <a:p>
            <a:pPr indent="-285750" lvl="1" marL="742950" rtl="0" algn="l">
              <a:lnSpc>
                <a:spcPct val="100000"/>
              </a:lnSpc>
              <a:spcBef>
                <a:spcPts val="1000"/>
              </a:spcBef>
              <a:spcAft>
                <a:spcPts val="0"/>
              </a:spcAft>
              <a:buSzPts val="1280"/>
              <a:buChar char="►"/>
            </a:pPr>
            <a:r>
              <a:rPr lang="fr-FR"/>
              <a:t>Serveur de données</a:t>
            </a:r>
            <a:endParaRPr/>
          </a:p>
          <a:p>
            <a:pPr indent="-204469" lvl="1" marL="742950" rtl="0" algn="l">
              <a:lnSpc>
                <a:spcPct val="100000"/>
              </a:lnSpc>
              <a:spcBef>
                <a:spcPts val="1000"/>
              </a:spcBef>
              <a:spcAft>
                <a:spcPts val="0"/>
              </a:spcAft>
              <a:buSzPts val="1280"/>
              <a:buNone/>
            </a:pPr>
            <a:r>
              <a:t/>
            </a:r>
            <a:endParaRPr/>
          </a:p>
          <a:p>
            <a:pPr indent="-285750"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1440"/>
              <a:buChar char="►"/>
            </a:pPr>
            <a:r>
              <a:rPr lang="fr-FR"/>
              <a:t>Architecture 3 tiers (~90's)</a:t>
            </a:r>
            <a:endParaRPr/>
          </a:p>
          <a:p>
            <a:pPr indent="-285750" lvl="1" marL="742950" rtl="0" algn="l">
              <a:lnSpc>
                <a:spcPct val="100000"/>
              </a:lnSpc>
              <a:spcBef>
                <a:spcPts val="1000"/>
              </a:spcBef>
              <a:spcAft>
                <a:spcPts val="0"/>
              </a:spcAft>
              <a:buSzPts val="1280"/>
              <a:buChar char="►"/>
            </a:pPr>
            <a:r>
              <a:rPr lang="fr-FR"/>
              <a:t>Serveur de données</a:t>
            </a:r>
            <a:endParaRPr/>
          </a:p>
          <a:p>
            <a:pPr indent="-285750" lvl="1" marL="742950" rtl="0" algn="l">
              <a:lnSpc>
                <a:spcPct val="100000"/>
              </a:lnSpc>
              <a:spcBef>
                <a:spcPts val="1000"/>
              </a:spcBef>
              <a:spcAft>
                <a:spcPts val="0"/>
              </a:spcAft>
              <a:buSzPts val="1280"/>
              <a:buChar char="►"/>
            </a:pPr>
            <a:r>
              <a:rPr lang="fr-FR"/>
              <a:t>Serveur d'applications</a:t>
            </a:r>
            <a:endParaRPr/>
          </a:p>
          <a:p>
            <a:pPr indent="-251459" lvl="0" marL="342900" rtl="0" algn="l">
              <a:lnSpc>
                <a:spcPct val="100000"/>
              </a:lnSpc>
              <a:spcBef>
                <a:spcPts val="1000"/>
              </a:spcBef>
              <a:spcAft>
                <a:spcPts val="0"/>
              </a:spcAft>
              <a:buSzPts val="1440"/>
              <a:buNone/>
            </a:pPr>
            <a:r>
              <a:t/>
            </a:r>
            <a:endParaRPr/>
          </a:p>
        </p:txBody>
      </p:sp>
      <p:pic>
        <p:nvPicPr>
          <p:cNvPr id="269" name="Google Shape;269;p8"/>
          <p:cNvPicPr preferRelativeResize="0"/>
          <p:nvPr/>
        </p:nvPicPr>
        <p:blipFill rotWithShape="1">
          <a:blip r:embed="rId3">
            <a:alphaModFix/>
          </a:blip>
          <a:srcRect b="0" l="0" r="0" t="0"/>
          <a:stretch/>
        </p:blipFill>
        <p:spPr>
          <a:xfrm>
            <a:off x="6528048" y="1340768"/>
            <a:ext cx="3960440" cy="2160240"/>
          </a:xfrm>
          <a:prstGeom prst="rect">
            <a:avLst/>
          </a:prstGeom>
          <a:noFill/>
          <a:ln>
            <a:noFill/>
          </a:ln>
        </p:spPr>
      </p:pic>
      <p:pic>
        <p:nvPicPr>
          <p:cNvPr id="270" name="Google Shape;270;p8"/>
          <p:cNvPicPr preferRelativeResize="0"/>
          <p:nvPr/>
        </p:nvPicPr>
        <p:blipFill rotWithShape="1">
          <a:blip r:embed="rId4">
            <a:alphaModFix/>
          </a:blip>
          <a:srcRect b="0" l="0" r="0" t="0"/>
          <a:stretch/>
        </p:blipFill>
        <p:spPr>
          <a:xfrm>
            <a:off x="5447928" y="3645024"/>
            <a:ext cx="5040560" cy="20882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fr-FR"/>
              <a:t>Historique des réseaux - Architecture</a:t>
            </a:r>
            <a:endParaRPr/>
          </a:p>
        </p:txBody>
      </p:sp>
      <p:sp>
        <p:nvSpPr>
          <p:cNvPr id="276" name="Google Shape;276;p9"/>
          <p:cNvSpPr txBox="1"/>
          <p:nvPr>
            <p:ph idx="1" type="body"/>
          </p:nvPr>
        </p:nvSpPr>
        <p:spPr>
          <a:xfrm>
            <a:off x="1981200" y="1219200"/>
            <a:ext cx="8229600" cy="105767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SzPct val="79999"/>
              <a:buChar char="►"/>
            </a:pPr>
            <a:r>
              <a:rPr lang="fr-FR"/>
              <a:t>Actuellement: architecture n-tiers (~2000's)</a:t>
            </a:r>
            <a:endParaRPr/>
          </a:p>
          <a:p>
            <a:pPr indent="-285750" lvl="1" marL="742950" rtl="0" algn="l">
              <a:lnSpc>
                <a:spcPct val="100000"/>
              </a:lnSpc>
              <a:spcBef>
                <a:spcPts val="1000"/>
              </a:spcBef>
              <a:spcAft>
                <a:spcPts val="0"/>
              </a:spcAft>
              <a:buSzPct val="80000"/>
              <a:buChar char="►"/>
            </a:pPr>
            <a:r>
              <a:rPr lang="fr-FR"/>
              <a:t>Serveurs de données (SAN)</a:t>
            </a:r>
            <a:endParaRPr/>
          </a:p>
          <a:p>
            <a:pPr indent="-285750" lvl="1" marL="742950" rtl="0" algn="l">
              <a:lnSpc>
                <a:spcPct val="100000"/>
              </a:lnSpc>
              <a:spcBef>
                <a:spcPts val="1000"/>
              </a:spcBef>
              <a:spcAft>
                <a:spcPts val="0"/>
              </a:spcAft>
              <a:buSzPct val="80000"/>
              <a:buChar char="►"/>
            </a:pPr>
            <a:r>
              <a:rPr lang="fr-FR"/>
              <a:t>Serveurs pour différentes tâches applicatives</a:t>
            </a:r>
            <a:endParaRPr/>
          </a:p>
        </p:txBody>
      </p:sp>
      <p:pic>
        <p:nvPicPr>
          <p:cNvPr id="277" name="Google Shape;277;p9"/>
          <p:cNvPicPr preferRelativeResize="0"/>
          <p:nvPr/>
        </p:nvPicPr>
        <p:blipFill rotWithShape="1">
          <a:blip r:embed="rId3">
            <a:alphaModFix/>
          </a:blip>
          <a:srcRect b="0" l="0" r="0" t="0"/>
          <a:stretch/>
        </p:blipFill>
        <p:spPr>
          <a:xfrm>
            <a:off x="2279576" y="2420888"/>
            <a:ext cx="7488832" cy="1584176"/>
          </a:xfrm>
          <a:prstGeom prst="rect">
            <a:avLst/>
          </a:prstGeom>
          <a:noFill/>
          <a:ln>
            <a:noFill/>
          </a:ln>
        </p:spPr>
      </p:pic>
      <p:pic>
        <p:nvPicPr>
          <p:cNvPr id="278" name="Google Shape;278;p9"/>
          <p:cNvPicPr preferRelativeResize="0"/>
          <p:nvPr/>
        </p:nvPicPr>
        <p:blipFill rotWithShape="1">
          <a:blip r:embed="rId4">
            <a:alphaModFix/>
          </a:blip>
          <a:srcRect b="0" l="0" r="0" t="0"/>
          <a:stretch/>
        </p:blipFill>
        <p:spPr>
          <a:xfrm>
            <a:off x="2279576" y="3933056"/>
            <a:ext cx="7344816" cy="23762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te">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te">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F15B82C6DEB34BB1DED1B96E615ED5" ma:contentTypeVersion="11" ma:contentTypeDescription="Crée un document." ma:contentTypeScope="" ma:versionID="77485c8742f664a9f1e4f9e4cbb11bb2">
  <xsd:schema xmlns:xsd="http://www.w3.org/2001/XMLSchema" xmlns:xs="http://www.w3.org/2001/XMLSchema" xmlns:p="http://schemas.microsoft.com/office/2006/metadata/properties" xmlns:ns2="ed0c5a6a-b134-40a1-a2ce-117b7ed93aec" xmlns:ns3="904e7c7d-3ea3-42d9-8b40-37a88412521a" targetNamespace="http://schemas.microsoft.com/office/2006/metadata/properties" ma:root="true" ma:fieldsID="650e11be96a72947ded780238756c1bd" ns2:_="" ns3:_="">
    <xsd:import namespace="ed0c5a6a-b134-40a1-a2ce-117b7ed93aec"/>
    <xsd:import namespace="904e7c7d-3ea3-42d9-8b40-37a88412521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0c5a6a-b134-40a1-a2ce-117b7ed93a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Balises d’images" ma:readOnly="false" ma:fieldId="{5cf76f15-5ced-4ddc-b409-7134ff3c332f}" ma:taxonomyMulti="true" ma:sspId="609181f4-5333-4a71-ab58-9c73d261ede5"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04e7c7d-3ea3-42d9-8b40-37a88412521a"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element name="TaxCatchAll" ma:index="15" nillable="true" ma:displayName="Taxonomy Catch All Column" ma:hidden="true" ma:list="{ee1f38bf-db81-4f3f-894d-6136849062cd}" ma:internalName="TaxCatchAll" ma:showField="CatchAllData" ma:web="904e7c7d-3ea3-42d9-8b40-37a88412521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d0c5a6a-b134-40a1-a2ce-117b7ed93aec">
      <Terms xmlns="http://schemas.microsoft.com/office/infopath/2007/PartnerControls"/>
    </lcf76f155ced4ddcb4097134ff3c332f>
    <TaxCatchAll xmlns="904e7c7d-3ea3-42d9-8b40-37a88412521a" xsi:nil="true"/>
  </documentManagement>
</p:properties>
</file>

<file path=customXml/itemProps1.xml><?xml version="1.0" encoding="utf-8"?>
<ds:datastoreItem xmlns:ds="http://schemas.openxmlformats.org/officeDocument/2006/customXml" ds:itemID="{4B342D0F-437E-4F49-8BB0-317650162F1C}"/>
</file>

<file path=customXml/itemProps2.xml><?xml version="1.0" encoding="utf-8"?>
<ds:datastoreItem xmlns:ds="http://schemas.openxmlformats.org/officeDocument/2006/customXml" ds:itemID="{256E2BBF-0386-4E33-80D2-82CD9E535236}"/>
</file>

<file path=customXml/itemProps3.xml><?xml version="1.0" encoding="utf-8"?>
<ds:datastoreItem xmlns:ds="http://schemas.openxmlformats.org/officeDocument/2006/customXml" ds:itemID="{59BDE48D-B410-41FE-BE0B-A3945A93A4A7}"/>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Alexis CLAY</dc:creator>
  <dcterms:created xsi:type="dcterms:W3CDTF">2021-01-08T12:25:45Z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0x01010085F15B82C6DEB34BB1DED1B96E615ED5</vt:lpwstr>
  </property>
</Properties>
</file>